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5T15:41:46.9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4931 2320 19932,'10'-62'1633,"-1"0"1,-2 9 0,-2 6-816,-7-2-566,-3 25 0,-5 13-224,2 15-39,2 16-11,2 22-32,4-9 1,1 1-187,0-2 0,1 0 86,1 16 0,0 3-1271,-1 11 1,-1 2 701,-2-20 1,0 2 0,-1 0-1554,0 8 0,-1 1 0,0-4 2276,-3 5 0,0-7 0,2-15 0,0-4 0,1-1 0</inkml:trace>
  <inkml:trace contextRef="#ctx0" brushRef="#br0" timeOffset="393">4886 1746 19412,'-44'-12'313,"-1"-1"1,0 1-1,2 2 1,-1 2-1,2 4-134,-16 9 1,3 5-851,12 0 1,0 6 836,1 8 0,-1 8 0,5 1-34,-3 11 0,3 5-99,1-2 1,0 5 0,5 1-771,8-2 0,4 2 0,4 1 750,1 2 0,3 2 0,4 2-2,7-5 0,3 2 0,2 0 1,1-3-24,1-2 1,1-3 0,3 0-10,2 7 1,5 0 0,7-5-89,12-8 1,9-5-1,2-4-13,-2-7 1,2-4 0,4-1 39,3 1 1,4-1 0,3-1 0,-2-7 57,-3-6 0,0-4 1,0-4-1,0-2 56,0-2 0,1-2 1,-1-4-1,1-3 58,-8-2 1,1-3 0,0-2 0,-2-1 0,-3-2-9,3-3 1,-4-2 0,-1-2 0,-1 0-57,-2 1 1,-1-1-1,-2-2 1,-4-2 16,0-13 0,-5-4 0,-5 1-82,-6 4 1,-4 0 0,0-2 58,0-12 1,-1-3-1,-4 0 15,-5 0 1,-4 0 0,-2 3-8,1 11 0,-2 2 0,-7-1 22,-7 4 0,-6-2 1,-3 3-1,-2 5-80,-4 5 0,-3 6 1,-4 0-362,-1 0 1,-4-2 0,-2 3 0,0 5-167,-14 4 1,-1 7-1,0 3-2720,-1 4 0,0 3 0,3 2 2881,14 0 0,2 1 1,4 0-1,-7 4 0,10 0 1,15-2-1</inkml:trace>
  <inkml:trace contextRef="#ctx0" brushRef="#br0" timeOffset="979">4579 3446 14488,'18'-59'2453,"-1"1"0,-3 8 0,-3 4-777,-5-10-1413,-10 30 45,-16 19-101,-13 31-146,6-2 1,-1 3-43,2 0 1,-2 4-638,-6 11 0,-6 6 1,2-1 602,7-6 0,0-1 0,-2 3-567,-2 2 0,-3 4 1,0 1-1,0-1 482,4-4 1,0 0 0,0 0 0,1 0-83,-2 1 0,1 0 0,0 0 0,0-1-384,4-2 1,-1 0 0,2-1 0,1-1-42,-3 7 0,2 0 1,3-3-2776,0 8 0,5-4 3382,5 11 0,14-29 0,4-20 0</inkml:trace>
  <inkml:trace contextRef="#ctx0" brushRef="#br0" timeOffset="1201">4601 3330 19059,'3'-6'3018,"-1"0"-2373,-2 6 279,0 0-527,100 5-344,-68 10 1,0 3-400,10-8 1,5-2-1,-3 6 346,6 24 0,-4 7-628,-15-18 1,1 0-1,1 2 523,9 6 1,3 2 0,4 1-637,-8-7 1,4 2-1,1 0 1,0-1-1,-4-3 741,9 7 0,-4-2 0,1-1 0,6 3 0,1-1 0,-11-6 0,-3-1 0</inkml:trace>
  <inkml:trace contextRef="#ctx0" brushRef="#br0" timeOffset="2037">3649 4962 16124,'-5'0'3820,"1"0"-2538,4 0-694,26 0-454,-17 3 153,20 4 77,-25 8-45,-9 4-50,-19 10-208,2-10 74,-23 5 156,1-19-162,7-4 100,-13-17-128,27-3-6,2-8 0,0-4-5,1-17-54,6 13 1,4-2 30,11-25-45,6 23 6,16-2-11,5 25-22,29 4-7,-1 16-309,-20 5 1,-2 4 309,10 16 14,-22 8 0,-9 7-6,-14-7 0,-6 3-494,4 7 0,-6 2 455,-18 6 0,-9 0 16,7-15 0,-4-1 0,2-2 17,-8 11 1,-1-2 13,3-7 1,-3 0 0,4-5 30,3-8 1,0-3 27,-4 1 0,-1-3 65,3-8 0,3-4 50,-10-9-100,12-8 61,20-10 478,11 3-568,16-5 984,10 5-1051,23 0-5,-6 8-60,3 3 1,2 0-807,8 2 684,0 0 0,5-1-432,-8 3 0,0-1-484,0-1 0,0 0-144,-3 0 1,-4-1 1263,15-3 0,-42 3 0,-3 0 0</inkml:trace>
  <inkml:trace contextRef="#ctx0" brushRef="#br0" timeOffset="2436">3752 4410 16891,'-55'-10'896,"0"0"0,0 0 0,2 2 0,0 2 0,2 4-613,-8 8 0,0 8-1383,14 3 0,-3 6 0,0 2 0,4-2 1201,4-3 0,3-1 0,-2 6 49,-3 5 1,-3 5-1,-2 4 1,2 1 0,8-4-224,0 6 0,6-1 1,-1 3 92,-1 2 1,-2 4-1,2 1 1,5-1-13,2 7 1,7 1 0,2-3 240,3-10 1,2-3 0,7 4-276,8 3 0,5 5 0,6-2 0,5-5-21,10-2 1,8-6-1,3 1-326,-4 0 1,4 2-1,2-1 1,3-8 303,8-7 0,4-7 1,2-3-1,-4-3 16,4-1 1,-2-4 0,4-3 18,-13-2 1,4-2 0,0-1-1,1-1 1,-2-1 30,5-2 1,0-2-1,-1-1 1,2-1 27,-3 0 0,1 0 0,2-2 0,-1-1 0,0-3 30,1-3 1,1-3 0,0-2-1,-3-1 1,-3-1 6,0-2 1,-4-1 0,-2-2 0,-2 0-20,11-8 0,-4-2 0,-9-4 9,-15 1 0,-7-3 1,-5-1 300,-5 5 0,-4-1 0,-4-3-352,-3-5 0,-3-5 1,-3-1-1,-2 2-11,-4-7 1,-4 1 0,-4 0-8,1 9 0,-3 0 1,-3 1-1,-5 6-115,-6 7 1,-4 3-1,-3 5 1,-1 2-370,-10 0 1,-1 5 0,-1 3-449,-1 1 1,-1 4 0,1 5 948,4 8 0,1 5 0,8 0 0,-13 2 0,2 4 0</inkml:trace>
  <inkml:trace contextRef="#ctx0" brushRef="#br0" timeOffset="3349">5973 4532 13956,'-8'1'3853,"1"1"-2048,7-2-819,0 0-56,23-76-515,-2 39-510,0-13 0,2 2 179,7 17-14,-4 11 0,0 3-53,4 0 82,5 4 0,4 2-110,10 6-6,-12 4 0,1 3-25,-5 3 0,-1 2-39,-1 4 0,0 2-34,-3 3 0,-2 2-103,12 20 168,-17-4 66,-30 19 80,-15-15-24,-8 7 124,-14-8 202,-5-13-12,-1-6 135,-4-7-230,24-13 835,4-7-762,14-1-140,2-2-95,10 1 579,9 3-669,12-2 229,3 4-262,37 1 11,-6 8-156,-21-1 1,2 1 121,13 8 0,-2 3-287,-12-2 0,0 2 254,12 7 0,-2 2 5,6 11-162,-11 15-236,-33 5 241,-17 3 73,-5-25 0,-6-2-115,-6-6 1,-4-4-253,-2-1 1,-2-3-671,-3-3 1,0-3-622,0-3 1,1-3-2320,-22-5 3422,4-9 1,44 6-1,4 1 1</inkml:trace>
  <inkml:trace contextRef="#ctx0" brushRef="#br0" timeOffset="3746">6229 3923 16227,'-54'10'764,"0"1"0,0-1 0,2 2 0,1 1 0,5 5-453,-4 12 0,5 6-175,13-9 1,1 2-1,1 3-30,-1 3 1,3 2 0,1 3-734,1 2 0,3 2 0,2 1 662,2 1 1,4 1-1,2 0-11,3 0 1,2 1-1,5-1-9,4-2 0,3 0 0,4 0-12,2-2 1,3-2 0,5 0-23,5-2 1,4-2-1,3-2-28,5 0 1,5-4-1,2-2-505,8-1 1,5-4 0,1-3 505,-7-6 0,2-2 0,2-2 0,0-1-269,5-1 0,2-2 1,1-2-1,1-1 314,-10-2 0,1-2 0,-1 0 0,1-2 0,0 0 15,-1-2 1,0 0-1,0-1 1,-1-2 0,-1-1-160,9-3 1,-1-2 0,-1-2-1,-3-2 233,-7 0 0,-1-2 1,-3-2-1,-2-2 31,3-7 1,-3-3 0,-6-3-46,-9-1 1,-4-4 0,-5-1-27,-5-3 1,-4-1-1,-4-1 0,-4-5 1,-4 0 0,-2 1-5,-2-11 1,-5 0 35,-1 14 1,-3 0-1,-6 2 62,-7 6 0,-5 2 0,-2 2-86,-2-1 0,-2 2 0,-4 2-54,4 7 1,-3 2 0,-2 2 0,1 3-93,-11 1 1,-1 5-1,0 3-148,-1 1 1,0 4-1,-1 3-1870,0 3 0,1 5 1,1 1 2107,7 0 0,2 3 0,3-1 0,-1 4 0,6-1 0,-7 6 0</inkml:trace>
  <inkml:trace contextRef="#ctx0" brushRef="#br0" timeOffset="6779">5937 2348 27178,'26'4'565,"31"-7"-333,-17 0 1,6-2 0,1 0-1603,9-3 1,2 0 0,2 0 1450,-8 1 1,1-1 0,2 0 0,1 0-379,-7 1 1,0-1 0,2 0 0,0 1-1,0-1 294,4-1 1,1 1 0,0-1 0,1 1 0,-1-1 76,2 0 1,0 0 0,0 0 0,1 0 0,2 0 53,-5 0 1,3 0 0,0-1-1,0 1 1,-2 0 0,-3 1 97,5-1 1,-3 0 0,-2 1 0,3-1-164,-2 0 1,3 0 0,0-1-1,-3 1 1,-5 1-333,-1 0 0,-5 1 1,1 0 355,8-2 0,1 0 0,-6 2 0,-6 0 0,-5 1 1,16-2-1</inkml:trace>
  <inkml:trace contextRef="#ctx0" brushRef="#br0" timeOffset="7805">9358 2150 26958,'18'-53'1087,"1"1"0,-4 5 1,-4 5-387,-3 0-129,-10 14-958,-2 14-411,-2 9 742,-12 28 1099,-4 13-4374,-5 12 3847,9-13 0,-1 2-114,2-3 0,1 1 1076,-5 9 0,1 3-1479,1 4 0,2-1 0,7-12 0,1-2 0,-4 24 0,16-30 0,5-21 0,9-7 0,26-26 0,-8 1 0,-4-1 0,2-3 0,-9 6 0,0-1 0,5-5 0,0 0 0,-3 2 0,-1 1 0,20-17 0,-17 17 0,-6 10 0,-12 16 0,-3 13 0,-1 14 0,-2 16 0,-2 14 0,-2-17 0,-1 0 0,0 18-597,0-18 1,1 0-1299,13 20 505,9-6 1175,-2-28 1,5-6-137,34-4-1176,-20-18 1,0-6 2014,-5 1 0,0-4-190,15-12 1,0-6-128,-7 1 0,-1-5 246,-1-4 1,2-6 0,-3 0 53,-7 1 1,-2 0 0,-2-2-234,0 1 1,-2-1 0,-3-1 22,-4-3 1,-5-2-1,-1 2-393,-2-13 1,-4 0-188,-1 10 0,-3-1 1,-4-1-90,-8-6 1,-6-2 0,-1 5-394,-1-3 0,-6 3 228,-6 7 0,-6 0 0,-2 6-38,-9 4 1,-5 6 314,7 6 1,-3 1-1,-2 3 148,-2 4 0,-2 3 0,-1 3-271,-3 3 0,-1 4 1,0 4 491,-2 4 0,-1 5 1,0 4 132,14-1 1,0 4 0,0 2-1,0 3 77,0 2 1,0 4 0,0 2-1,1 5-68,1 2 0,0 4 0,1 3 0,1 0 0,3-2-39,2-4 1,3-1 0,2 1 0,-1 5-94,5 0 0,-2 6 0,1 2 1,1 1-1,4-4 0,5-5-81,1 1 0,6-6 1,2 6-60,3 5 1,0 6 0,2 3 0,3-3 0,3-8-261,6 8 0,8-4 17,4 0 1,7 5-1,2-1 1,0-9-270,3-6 0,7-6 390,7-1 0,9 1 1,3-2-1,-5-6-13,3-6 1,5-6 146,-5-4 1,9-1 0,5-1-1,-2-2 1,-9-2 11,-4-2 0,-5-3 1,4-2 147,4-1 0,6 0 1,3-2-1,-2-2 0,-6-2 121,-6-2 1,-4-2-1,-2-1 1,3-2 77,7-4 1,2-2 0,0-2 0,-3-2-25,-6 0 1,-1-2 0,-2-3 0,-2-3-126,-2-8 0,-2-5 0,-3-1 0,-4 2-97,-2 3 0,-4 1 0,-3-3-121,-5-1 1,-1-4 0,-5-1 0,-8 3-156,-14-4 1,-10 2 0,1 2-124,7 7 1,-1 1-1,-9 1 159,-13 4 0,-12 0 0,-5 1 0,-1 4 0,8 6-140,4 6 0,4 5 1,-7 0 113,-5-1 1,-9-1-1,-3 0 1,4 3 0,7 4-254,-8 2 1,2 6 540,10 1 1,-6 3-1,1 0 1,10-1 0,6 0-1,5 1 1,-14 4 0,0 0-1</inkml:trace>
  <inkml:trace contextRef="#ctx0" brushRef="#br0" timeOffset="8979">8836 3308 11829,'30'-35'1358,"1"1"1,-1 0-1,10-12 1,-10 8-594,-20 14 301,-12 12-1169,-7 7 511,-12 13 285,-2 2-118,-10 11 0,-4 6-211,2-2 0,-2 3-577,-1 0 1,-3 3 0,0 1 446,-1 2 0,1 0 1,-2 1-546,-2 3 1,-2 2 0,0 0 501,11-10 0,-1 1 1,0 0-1,0 0-4,0 0 1,-1 1 0,0-2 0,2-1-433,-3 2 0,2-1 0,-3 1 230,2-2 1,-4 3 0,1-1-1,3-3-41,3-2 0,2-1 0,-2 0-298,-11 10 0,-3 1 1,3-2 360,-6 5 0,2-3 2,4-2 1,1-1-505,-2 2 1,2 0 446,15-13 0,2 0-10,-5 5 1,4-1 1440,3 1-1231,-1 1-2,9-9 541,7-8-519,4-5 1078,1-3-1000,2-2 2175,0-1-2445,3-2 0,0 2 0,1 0 1</inkml:trace>
  <inkml:trace contextRef="#ctx0" brushRef="#br0" timeOffset="12812">5985 2394 14308,'-33'-1'2043,"1"0"0,-25 2-1086,43 4-747,-4 3 218,0 1-272,3-1 1,5-3-56,4-2 559,6-2 551,0-1-808,6-2-179,2-2-162,5 0-6,7-7-292,14-3-128,-5 1-4552,3 2 1,-1 1 4521,-5 3 1,11-3 0,-30 8 0</inkml:trace>
  <inkml:trace contextRef="#ctx0" brushRef="#br0" timeOffset="18015">8290 1600 26412,'-57'-6'2118,"0"1"0,10 0 1,3 2-2119,-9 4 0,27 2-587,8 1 1174,14 1-587,3 3 0,12 5-37,11 5-592,14 4 62,15 3-36,-4-6 211,-2-2 1,2 0-134,-12-3 0,0 0 92,3 4 0,2 3 1,-4-2 418,-4 0 0,-3 0 242,5 11 0,-6 2-500,-9 11-577,-5 12 135,-18-4 472,-17 6 457,2-19 263,-11 9 84,12-17-1892,-7 11-8501,5-9 9756,3-6 0,9-15 1,5-8-1</inkml:trace>
  <inkml:trace contextRef="#ctx0" brushRef="#br0" timeOffset="19066">5280 4103 8949,'-3'-3'4926,"1"1"25,2 2-3668,-19-62-407,14 38-520,-5-13 0,1 3 192,9 18-189,0 5-306,0 6 129,6 4 4,1 5-236,9 8 118,11 14-104,-5-3-11,6 8-33,6 1 25,-3-7-6,7 5 228,11-10 338,-12-14-75,19-9-316,-4-18 51,-23 3 1,-1-3-21,18-17 219,-11 4 0,-2-3-68,-10 6 1,-3 0-167,4 0 0,-3-1 90,3-24-58,-19 30-163,-1 1 42,-3 10-880,1 8-78,6 7-1688,8 8-4829,8 9 7383,0 4 1,-7-6 0,-9-5-1</inkml:trace>
  <inkml:trace contextRef="#ctx0" brushRef="#br0" timeOffset="20670">5851 4945 20739,'-40'-4'644,"0"1"0,-20-4-235,1 22-308,28-7-31,-3 2 0,-3 0-797,4 0 0,-1 0 774,-14 4 1,-2 2-1,-4 1 1,-2 0 17,10-2 0,-2 0 1,3-1-35,-1 0 0,0 0 22,-11 4 0,4-1 9,5-2 476,-2 3-499,20-7 252,15-5-274,8-3-29,5-2-184,1 0 1012,-2 0-805,-3 2-16,-4 0-12,-11 4-3392,-11 5 3409,5-2-17,-13 8-33,23-11-6,-2 2-39,12-5-824,3-1 336,3-2-2152,9 0 2735,0-3 0,3 1 0,-5-2 0</inkml:trace>
  <inkml:trace contextRef="#ctx0" brushRef="#br0" timeOffset="21050">4959 4989 20246,'-8'-41'648,"0"1"0,3 4 0,-2 9-189,-4 19-369,4 5-79,-1 2-11,2 4 45,-6 18 55,-10 21-55,8-14 0,-1 2-1674,-3 8 0,-1 2 1705,1-3 0,0 0-46,4-7 1,-1 1 26,-3 3 0,1 1 4,3-5 1,2-1-23,-8 24 34,9-5 39,21-25 0,12-8-73,4-7-73,5-6 1,2-2-90,7-3-513,14-3 1,5-3-700,-21 1 0,1-2 1335,12-1 0,-2-1 0,0-1 0,-23 5 0</inkml:trace>
  <inkml:trace contextRef="#ctx0" brushRef="#br0" timeOffset="22083">4003 3276 17356,'-46'-13'1920,"-1"0"1,7 1-1,6 4-1048,16 8-147,9 0-122,6 0 75,6 1-58,7-1 160,12 1 3,20-1-31,19-4-798,-23 1 1,3-1 360,3-2 1,1-1-18,2 0 1,0 0 7,1-1 1,0 0 24,1 0 1,-1 2-209,-1 0 0,0 1-52,-4 1 1,-2 2-47,-8 3 0,-2 4-229,8 12-354,-27 18-169,-29 18 718,-6-4-580,-11 0 0,-3 2 749,10-12 1,0 2-165,2-3 1,-2 2 0,4 0-739,-2 10 0,5-2 808,5-7 0,4-3 0,-1 9 0,8-22 1</inkml:trace>
  <inkml:trace contextRef="#ctx0" brushRef="#br0" timeOffset="24942">8574 3066 25321,'-44'-8'556,"0"-1"1,0 0 0,-8-3-1,7 4-311,-1 10 202,29 1-67,2 0-18,10 1 349,4 1-738,2-1-161,3 2-138,4-2 467,7-1-3306,19 0 3285,-6-2 30,27-1-326,-3-2 389,-15 0 0,3 0-129,5-1 0,3-1 492,2 0 0,3 1-260,10-2 1,-2 1-167,-13 2 1,-2 0-72,-4-1 1,-4 2-3,0 3 2979,-16 5-3445,-9 5-476,-1 6-202,-10 13 570,-5-7 217,-3 19 27,-4-8 1128,-5 14-894,6-17 0,-1 0-137,-5 26-1912,8-25 1,2 0-6107,0 5 8209,4-7 1,1-22-1,0-3 1</inkml:trace>
  <inkml:trace contextRef="#ctx0" brushRef="#br0" timeOffset="27504">15406 3750 21683,'-3'-47'909,"0"1"1,0 2-1,-1 7-472,-1 15-226,1 6-189,3 12-15,1 9 43,4 17-5,5 21-42,-3-10 0,0 4-693,2 22 0,-2 3 354,-2-3 0,-1 0-135,0 1 1,-2-1-3266,-3 3 1,0-4 3735,0-18 0,0-4 0,-1-2 0,1-3 0,-1 2 0</inkml:trace>
  <inkml:trace contextRef="#ctx0" brushRef="#br0" timeOffset="28509">14747 3514 8623,'2'-12'5131,"0"2"-2549,-2 10 1877,0 0-4168,-11-34-174,-2 29-72,-8-25 101,-27 49-57,-4 1-431,11-5 0,-2 0 364,0 0 1,2-2-7,7-3 1,0 0 81,-11 2 0,1-3 132,-5-2-5,-10 0-63,33-12-61,15-2-51,7-2-16,3 1-51,2 3 702,0 2-685,1 4 33,1 9 12,1 10-11,-2 4 61,0 35-34,-4-5-206,0-13 0,0 2 162,0-4 0,0 1-12,-1 0 1,1 0-3,2-1 0,1 0-9,1-3 0,3-1-25,1-3 1,3-1-99,15 23-325,9-9-2215,-5-23 0,2-4-5828,11 5 8497,11-6 0,-38-15 0,-5-1 0</inkml:trace>
  <inkml:trace contextRef="#ctx0" brushRef="#br0" timeOffset="28978">16278 3543 16135,'-5'-2'4441,"1"1"-2469,4 1-1490,-25-41-314,28 22-51,-14-32 7,36 33-35,2 5 6,-2 4-39,-4 6-50,-6 2 22,2 6 11,8 9-16,7 7-1,12 13-11,-1 4-203,-8-4 200,-12-1 0,-2 3-2,4 19-302,-9-14 1,-2 0 279,-4 14 16,-13-13 0,-5-1-31,-3-10 0,-4-2-42,-9 15 0,-3-2 25,6-15 1,-4-2-138,-17 10 1,-1-3 16,-2 0-1949,-1-3 1,-1-1-634,4-5-7081,-10 3 8550,31-18 0,11-5 0,8-3 1</inkml:trace>
  <inkml:trace contextRef="#ctx0" brushRef="#br0" timeOffset="30059">17368 3783 16207,'-40'-3'1249,"1"0"0,-23-1 7,61 4-847,6 0 305,10 1-485,34 3-183,-7-1-224,0-1 1,3-1 191,-8 0 0,2-1-14,11-2 0,3-1-20,-2 1 1,0-1 2,-3-2 0,-1 0 25,-8-1 1,-2 1 671,17-5-423,-23 2-38,-17 0-130,-19-2 57,-27-5-45,2 2 19,-1 2 0,-2 0 205,-24-8-333,19 7 0,-1-1 302,2 1 0,1 0 8,4 1 1,3 1 837,-13-6-798,20 6-196,18 3-40,19 2 23,34-1-107,-5 2-209,-3 2 1,3 2 178,-9 3 0,0 3-47,11 1 0,0 3 58,0 5 0,0 3-6,-3 2 0,-3 3-28,-2 10 1,-5 3-38,5 14-220,-28-10 0,-9 1-1452,-15-9 1,-5-2 1739,-2 4 0,-1-1 0,-13 9 0,12-19 0</inkml:trace>
  <inkml:trace contextRef="#ctx0" brushRef="#br0" timeOffset="32187">19618 3267 18795,'-46'1'287,"-1"0"0,1 1 0,-18-1 1,9 2 115,11 4-39,-4 0-23,-12-1-27,1-3-793,2-4 653,4-2 179,5-4-263,9 0 86,8 2-143,7 3-27,5 4 16,3 7 388,1 9-377,2 2 169,-9 32 11,2-4-563,5-9 0,0 2 462,1-3 0,1 1-34,0 0 1,0 1-246,3-2 0,1-1 172,2-2 1,2-2-11,2 15-259,20 12 34,7-23-14,-4-12 1,5-1-248,1-7 1,4-4-3972,19-1 0,3-3 404,-17-3 0,0-1 4100,12-2 1,-5-1 0,-18-2 0,-9 0 0</inkml:trace>
  <inkml:trace contextRef="#ctx0" brushRef="#br0" timeOffset="32650">19751 3512 18240,'0'-11'4594,"0"2"-4409,0 9 55,0 0-161,-21 16-18,10 11-21,-16 20 4,18 6-16,4 0-11,4-6 6,6-7 21,2-7 119,6-10 128,6-10 0,6-9-89,11-14-29,11-10-322,7-12 263,-27 13 1,0 0 183,19-20 66,-12 5 95,-14 5-364,-10 14-22,-6 5-118,-4 9 0,0 4 51,0 7 323,-1 11-329,-2 13-17,-3 10-61,0 6-163,1 4-358,2 2-763,8-1-15,2-13 1377,15 0 0,-13-28 0,7 2 0</inkml:trace>
  <inkml:trace contextRef="#ctx0" brushRef="#br0" timeOffset="33041">20601 3508 16775,'-3'-4'4862,"1"0"-3086,2 4-1737,12-52 39,11 34-45,-4-12 1,3 3 298,29 19-270,1 3-23,-4 3 73,-8 3-101,-10 4 6,-6 6-6,-8 8 54,-3 6-43,-3 9-11,3 25-5,-4-16-75,0-8 1,2 0 62,12 16 6,-6-18 0,2 1-11,1 1 0,0 1-29,0 0 1,0 1-17,-4-1 0,-3 2-25,-4-2 0,-6 1-48,-9-1 0,-6-2-115,-10-1 1,-5-2-924,-11-1 0,-5-4-1558,-7-1 1,-3-4 2724,5-4 0,2-2 0,-15 2 0,27-8 0</inkml:trace>
  <inkml:trace contextRef="#ctx0" brushRef="#br0" timeOffset="35855">20419 4118 13681,'0'-3'6442,"0"0"-3927,0 3-2370,-4-25-111,-3 28 22,-9-11-73,-4 39-375,-3 11-1501,1 6-7938,4 2 9170,8-15 1,4-12-1,5-17 1</inkml:trace>
  <inkml:trace contextRef="#ctx0" brushRef="#br0" timeOffset="36394">20482 3819 16902,'-3'-6'3574,"0"1"-2079,3 5-918,-3-63-470,7 42-91,-3-15 1,3 4-17,7 25-11,18 3-11,-3 8 5,6 0-22,5 11-6,1 10-11,2 3 0,0 9 50,-18-6 51,-13-1 28,-18-1 0,-14-2 11,-14-2 39,-5-5 73,5-6 95,10-7-134,11-4 257,8-4-207,7-2-61,2-1-79,3-2-56,6 0-5,7 1 5,1 2 0,25 1-5,-4 7-12,20 4 1,-10 9-6,-9 5-1,-13 5 12,-14 2 17,-21 0 17,-18-1-45,-19-1-129,-13-3-409,-2-8-3960,5-8 3661,15-7 0,18-2 0,11-1 0</inkml:trace>
  <inkml:trace contextRef="#ctx0" brushRef="#br0" timeOffset="39065">14112 5132 20457,'1'-19'1328,"8"-2"-1204,-2 15 200,11-7-143,-6 8-46,9-4-271,-6 6-9,1 0 16,-6 3 98,-3 4-51,-4 1 44,-2 5 47,-8-1-98,0-1 305,-16 4 116,-17 0-220,5-1 26,1-5 1,-2 0 48,-10-2-53,-9 1 135,0-4-159,22 0-92,-3-1 201,9 0-22,15-1-57,-3 1-9,11-1-41,3 1 18,1 0 49,-2 9-64,0 3-146,-1 6 25,0 13 35,-2 17-142,-1 9-245,3-19 0,-1 0 288,0-1 1,0 0-3,-1 2 0,0 2 12,1 2 1,1 0 2,0 1 0,0-2 13,2-9 0,1-1 1,2 3 0,4-3 14,17 21 12,8-7-45,16-7-264,-10-29 1,2-5-1549,19-3-230,-17-4 1,0-2 2125,19-11 0,-28 7 0,0-1 0</inkml:trace>
  <inkml:trace contextRef="#ctx0" brushRef="#br0" timeOffset="39669">14838 5363 22240,'-48'19'123,"8"-1"-16,32-10 94,-1 1 91,-1-4 32,-3-2-150,3-3 403,-8-7-269,9-3-118,-5-9-83,10-3-40,3-2-34,7-1-27,6 3-6,8 5-11,10 7 0,-3 4-29,32 16-10,-13 9 28,12 6-40,-30-1 0,-4 4-33,-4 17 36,-11-10 1,-7 2-171,-11-1 0,-8-1 184,-7 4 0,-5-2-1065,-6 1 0,-2-3 1129,8-8 1,-1-2 72,-8 0 1,2-5 120,-1-5-6,-7-6-73,25-21-33,10-13 255,8-9-295,10-3 2279,7 3-2312,6 9-23,1 10-22,5 10-5,6 11-51,6 10-112,9 11-184,4 5-29,-25-14 1,1-1-315,0 1 1,1-2-675,0 0 0,2-1 1190,3-1 0,-2-1 0,5 1 1,-4-4-1</inkml:trace>
  <inkml:trace contextRef="#ctx0" brushRef="#br0" timeOffset="40083">15622 5370 22527,'48'-41'52,"-1"0"0,-1 3 1,-3 10-47,12 20-1,-11 5-8,-11 2 1,-1 1-15,7 6 30,12 4 4,-25 9 41,-12 8-13,-8 7-13,-4 6 7,-2 6 7,0 3-23,2 4-1,2 5-323,5 2 298,-2-29 0,1 0-64,12 28-17,-2-14-341,2 14-108,-23-21-570,-21 17 293,-2-34 1,-6-3-558,-8 1 1,-3-3 1366,-8 1 0,3-3 0,-8 2 0,8-4 0</inkml:trace>
  <inkml:trace contextRef="#ctx0" brushRef="#br0" timeOffset="40967">16925 5593 23181,'48'-5'2,"0"-1"0,3 1 0,3 1-14,-4 2 1,4 1 0,-4 0-788,3 0 0,0-1 759,2 0 1,5-1 0,-8 0 33,-14 0 1,-2 0 19,8-1 0,-3-1 70,-4-5 417,-29 2-552,-16-7 295,-21-2-182,-17-7 39,-9-6-197,28 13 1,1-2 302,-20-20 814,13 1-595,8 3-258,12 12 134,4 3-134,7 15-151,0 1-28,1 3 392,7 6-358,14 14-29,-1-2 12,24 21-17,-2-5-488,-3-5 0,1 1 339,-3-3 1,0 1-34,0-1 0,-1 0-1034,-2 2 0,-6 2 1131,4 24 0,-6-16 1,-15-4-1</inkml:trace>
  <inkml:trace contextRef="#ctx0" brushRef="#br0" timeOffset="42433">18910 5144 19692,'-2'-41'651,"-1"-1"0,1 4 1,-4 11-445,-11 22-61,-8 8 39,-20 9-146,10 0 14,5 0 1,-1 2 35,-18 8-13,8-5 0,-1 0-15,-16 6 34,12-7 1,4-3-46,9-5 23,-17 4-40,32-8-21,2 2-1,8-1 11,5 4 34,2 3 45,1 5 61,2 8 130,1 16-192,-1-10 141,2 30-185,-3-33 34,3 27-17,1-18-29,6 10 1,5 2 0,10-1 22,9-4 12,14-7-63,-21-22 1,3-3-1873,11-2 1,0-3 1301,17 1 554,-12-11 0,-4-1 0,-18 1 0,13-7 0</inkml:trace>
  <inkml:trace contextRef="#ctx0" brushRef="#br0" timeOffset="42701">19467 5191 21629,'0'-5'2308,"0"2"-1759,0 3-336,-4 52-202,3-13-198,-2-3 0,0 1 36,0 18-981,-1 4-1646,0 1-191,4-3 2969,4-15 0,-1-25 0,1-3 0</inkml:trace>
  <inkml:trace contextRef="#ctx0" brushRef="#br0" timeOffset="43184">19989 5140 16482,'0'-4'4464,"0"0"-2890,0 4-1406,54-45-11,-15 31-2931,5-12 0,1 2 2824,2 17 23,12-1 1301,-6 1-1296,-6 1 12,-5 2-23,-25 2 898,-6 2-887,-9 0-67,1 0 0,-2 0 3372,2 3-3349,3 2 185,-1 2-158,4 6 7,-1 1 72,5 15-107,-4-7 79,8 25-39,-9-11-23,6 22-27,-6-15-7,0-6 1,0-1-17,1 4 8,1 5 1,1 0-20,-2-5-9,-1 2 1,-3 0 2,-7-6-84,-9 1 0,-8-2-296,-27 2-581,8-11 1,-4-2-3939,-2-7 1,1-3 4291,9-3 1,3-2-1,-16 2 1,35-8-1</inkml:trace>
  <inkml:trace contextRef="#ctx0" brushRef="#br0" timeOffset="45876">14276 7085 17188,'-2'-6'4021,"0"2"-3079,2 4-864,-49-43 79,13 32-121,3-10 1,-3 2 21,-1 20 1,2 6-36,-6 0-4,1 0 1,0 0 19,-8 1 23,-14 2-51,25-6 62,-5-1-51,26-3-16,-2 0-1,8 0-44,5 0 22,-2 4 28,-1 6 23,-4 9-12,0 2 6,-6 11 68,-3 15-29,1 8-459,7-20 0,2 1 408,-1 15 46,7-20 0,1 1-229,1 20 203,5-20 1,2 3-26,4 4 0,2-1-31,3-5 1,2-2-43,3 4 1,4-4-158,25 12 23,-6-16-233,-12-17 1,4-3-4488,5-8 1,1-3 4173,19 1 0,-1-7 1,-45 7-1</inkml:trace>
  <inkml:trace contextRef="#ctx0" brushRef="#br0" timeOffset="46415">14639 7245 24693,'11'-35'45,"1"0"0,16-21-57,13 48-27,-7 7 0,0 4 0,16 8 22,-17-2 0,-3 4-33,3 15 27,-12 5 1,-9 4 11,-11-7-6,-14 14 17,-3-16 34,-9 8 27,2-17 12,0-10 45,1-6 22,0-7-62,5 1 269,-2-10-89,10 6-146,0-3 28,6 4-72,11 0-35,8 0-27,15 0-6,14 2 0,11 7-12,-24 1 1,-1 1 0,2 3 0,-1 1-12,-1 2 1,-3 3-23,17 13 45,-20 3-33,-23 0-46,-23-1-100,-21 1-197,-12-4 12,24-15 0,-1-2-1433,-30 3-5312,1-7 7109,12-9 0,18 2 0,15-3 0</inkml:trace>
  <inkml:trace contextRef="#ctx0" brushRef="#br0" timeOffset="46825">15461 7003 24363,'32'-17'143,"0"-1"1,0 2 0,-3 4-88,11 6-23,4 3-33,2 4 0,-2 6 6,-4 6 0,-4 9 10,-6 8 7,-3 10-1,-4 9-5,-3 7-14,-11-24 0,-2 2 2,0 9 1,-3 2-4,-3-4 1,-2-1-3,-1-1 0,-3-1-6,-6-3 1,-5-2-672,-18 18 416,10-22 1,-4-1-620,-2-4 1,-2-3 879,-8-3 0,2-4 0,-4 1 0,0-7 0</inkml:trace>
  <inkml:trace contextRef="#ctx0" brushRef="#br0" timeOffset="49365">16819 7189 21024,'-41'11'401,"-1"1"1,1-2 0,18-2 225,42-3-380,25-4-200,0-4 1,3-1-1578,-3 1 1,2-1 1532,2-2 1,5 0 0,-1-1-12,-2 1 1,0 0-1,3-1-499,6 0 0,4-1 0,1-1 0,-5 2 499,-1-1 1,-5 1-1,3-1 10,1 0 1,4-2 0,-2 0 0,-11 2-17,-11 1 0,-3-1 59,20-2 0,-14-5 11,-45-12-45,-3 8 14,-19 1 0,-7 3 31,-11 0-792,-6-2 1,-2 0 869,0-1 37,6 2 0,2-1 1295,5 0-889,-1-1 1930,21 8-2434,9 4 57,10 4-119,7 2 3387,11-1-3365,34 8-33,11 7-172,-29-6 0,1 1 163,5 7 1,-1 3-62,-2 6 0,-1 3-3,-5-6 0,-2 1-224,5 12 1,-6 4-1463,-16-7 0,-6 2 1759,-5 3 0,-2 0 0,-1 15 0,-12-19 0</inkml:trace>
  <inkml:trace contextRef="#ctx0" brushRef="#br0" timeOffset="50013">19515 6907 18700,'1'-5'3742,"0"1"-2717,-1 4-829,1-61-157,-5 44 8,-9-17 1,-5 6-37,-5 28 12,-35 7 10,14 5 1,-15 4 27,0 0-21,15-5 184,-8-4-23,26-5-10,-6-1-7,18-2-49,6 0-90,5 1-45,2 0 16,1 4 1,0 1 22,1 21 1,-1 6 21,-3 22 1,-5 6-17,-1-8 11,-2-10 0,1 2-31,2-11 1,0 0-323,-2 16 1,0-1 301,4-16 1,1 0-9,2 11 0,4-1-375,10 10 285,0-16 0,5-2-377,29 7-202,-14-27 0,2-3-841,27-1 1513,-8-14 0,-2-4 0,-13 2 0,21-9 0</inkml:trace>
  <inkml:trace contextRef="#ctx0" brushRef="#br0" timeOffset="50557">20087 7015 18683,'-1'-4'4459,"1"1"-2958,0 3-1485,-5-19 52,1 18 4,-5-10 35,-2 25-6,-6 4-6,-9 1 50,-3-4 52,-1-7 55,6-8-17,7-10-67,8-12-45,8-13-44,11-8-12,8 0 11,7 7-38,3 11-35,2 8-10,2 9-7,3 8 12,4 13-22,2 11-6,-1 14-391,-6 11 408,-15-6-17,-20-3 0,-7 0-6,-12 5 2,-4-9 0,-7 5 1,-1-4-625,-8-2 1,-2-2 664,3-2 1,-3 2-1,2-4 30,-6 0 0,2-5 6,9-8 0,3-4 73,-11-5 61,23-18-28,11-9-33,15-8-40,9-2 310,12 1-372,9 6 1316,8 7-1327,10 8-16,6 10-26,-26 3 1,-1 1-25,20 7-236,-14 3 0,0 1-969,14 11-411,-15-8 0,1 1 1677,-4-3 0,-4-2 0,3 3 0,-2-5 0</inkml:trace>
  <inkml:trace contextRef="#ctx0" brushRef="#br0" timeOffset="50738">20870 7336 26004,'-16'-14'-112,"4"14"-863,15 58-67,-1-15-90,1-8 0,0-2 0,-1-13 0,1 8 0</inkml:trace>
  <inkml:trace contextRef="#ctx0" brushRef="#br0" timeOffset="51254">21333 7004 24307,'12'-48'350,"0"-1"1,0 4 0,4 7-244,21 10-51,10 6-28,11 7-291,-23 11 0,0 2 263,3 4 0,1 3-400,1 3 0,-1 2 375,0 5 0,-2 2-6,-4 4 0,-3 2 47,-4 2 0,-5 4-39,-6 0 1,-6 1 0,-16 30 16,-24-4 20,6-32 0,-3-3 0,-1-1 0,-2-4 17,2-2 0,-1-3 87,-21 2-40,16-7 230,0-14 164,20-3-226,-2-8-33,13 1 657,4 2-792,3 2 172,5 3-245,9 4-16,11 3 5,14 7 6,13 9-6,-24-2 1,0 2-111,2 3 0,-1 2 104,-3 2 1,-1 0-39,16 22-36,-20 0-4,-25-3 29,-12-10-138,-13-8 0,-7-4-591,-22 1-1655,7-6 0,0-2-7386,-6-4 9152,2-5 1,40-2 0,6 0-1</inkml:trace>
  <inkml:trace contextRef="#ctx0" brushRef="#br0" timeOffset="52246">22502 6737 22985,'-50'-33'1618,"6"6"-1506,38 25 45,1 1-73,24 0-56,-3 1 6,33-1-1,-3-1 1,16 0-20,-26 1 0,0 0 8,20-1-5,-8 1 17,-16 0-17,-13 0 11,-3 0-28,-6 1 5,-7 0 18,0 5-12,-2 2 0,2 2 28,-2 6 51,-1 8-22,-2 4-12,-1 9-12,-1-2-21,1-5 27,5 22-16,8-7-12,1 9-17,5-15 1,1-1 0,6 3-9,6 7 0,1-1-8,-3-6-12,-3-5 1,-7 2-162,-26 11-142,-27-1-280,12-26 0,-6-2-534,-20-3 1,-6-3 692,-4-2 1,2-1 0,17-2 0,2-1-1,0-2 1,0 0 0</inkml:trace>
  <inkml:trace contextRef="#ctx0" brushRef="#br0" timeOffset="54503">21800 6941 18358,'-1'-50'1156,"-1"1"1,1 0 0,-1-2 0,1 5-936,1 8 0,-1 6 429,1 5-213,0 6-191,0 0-156,0 10-79,0 7 53,1 15 20,-4 12 23,-9 24-68,1-13 0,-3 1-203,2-4 1,-3 1 193,-4 5 0,-4 4 0,1-3-508,-2 4 0,-1-2 483,-5 9 1,0 1 8,5-3 0,5-3 9,5 7 2,7-19 1,6-1 97,16 3 56,20-15-22,20-15-312,-19-9 0,1-3 199,5-4 1,1-2 2,1-3 1,0-2 14,-3-1 0,-2 0 13,-3 1 1,-4-1 25,20-15 305,-18 9-356,-13 8 925,-11 9-975,-6 6 6,-3 5 16,-2 8 456,-1 3-484,-11 29 29,-1 0-35,3-9 1,0 2-328,1-3 1,1 1 192,0 2 0,2 0-168,1 0 1,2 1-399,1-2 1,1 1-2913,1 28 3624,4-10 0,-1-24 0,1-11 0</inkml:trace>
  <inkml:trace contextRef="#ctx0" brushRef="#br0" timeOffset="54962">21789 6625 23943,'-39'17'750,"0"19"-644,24 3 1,3 5-1055,-5 4 1,-2 2 1003,-1 1 0,-1 0-28,0-1 0,1-1-12,2-4 1,1-2 79,4-5 0,3-2-68,1 23 505,24-17-393,24-17-78,-7-19 0,5-4-387,6-6 0,3-4 395,5-3 0,-1-3 33,-1-3 1,-3-2 47,-5 0 0,-4-1 491,-8 3 0,-3 0-312,6-9 339,-16 8-461,-11 8-108,-8 6-38,-7 6 870,-9 10-910,-8 10-16,-7 16-1,-3 13-270,7-3 192,9-3 0,3 3-698,8-11 1,1 1-303,-3 18 0,4 4 1073,11-4 0,3-3 0,-1 6 0,11-4 0</inkml:trace>
  <inkml:trace contextRef="#ctx0" brushRef="#br0" timeOffset="56008">14235 8746 19350,'-1'-3'3652,"-1"1"-2336,2 2-1148,-42-17-101,22 14-11,-13-3 0,-5 3 11,1 10 0,-1 4-482,-4-1 1,-3 1 444,-12 3 1,0 0-11,8-2 0,3-1-12,2 0 0,2-1 20,-16 3 237,-4-5-114,33-9 29,-6-3-40,22-2-73,7 1-50,5 2 662,1 3-645,3 7 120,3 9-86,0 16 38,-3 19-64,-7-17 0,-2 3-555,-3 6 1,-2 2 543,-4 5 0,-2 1-9,0 2 0,1 1-1023,6-11 1,0 0-1,1-2 998,0 0 1,3 0-4,2 10 0,7-3-154,17-1 118,-2-21 0,4-2-112,6-5 0,4-6-499,6-3 0,3-4-335,-7-4 0,2-4 988,6-2 0,-3-2 0,-7-3 0,0 1 0</inkml:trace>
  <inkml:trace contextRef="#ctx0" brushRef="#br0" timeOffset="57049">14474 9499 18107,'7'-47'1153,"-1"1"0,1-1 0,2-17 1,0 6-803,0 22 0,1 4 185,4-24-89,-3 14-100,-4 14-204,-3 14-138,-2 9-5,-2 16 39,-3 12 6,-4 22 6,-6 17-387,5-26 1,0 0 341,-6 23-9,8-25 0,0-2 14,1 12-28,6 3 57,4-21 88,6-10 29,7-18-55,9-12 619,-2-2-615,22-21-67,-23 16 20,2-3 0,-1 1 14,-3 0-6,5-5 22,-16 18-61,-8 10 34,-8 14-28,-4 11-46,-1 4-16,-3 24-5,9-14-90,8 16-1,4-21-380,20 1-2218,16-7 2722,8-6 0,-11-6 0,-14-12 0</inkml:trace>
  <inkml:trace contextRef="#ctx0" brushRef="#br0" timeOffset="57483">15196 9076 18151,'0'-4'4431,"0"1"-2326,0 3-2077,2-32 90,26 14-101,9-24-12,-4 31 1,3 4-330,1-1 1,1 1 326,1 1 0,1 0-9,-2 1 0,-1 1-22,-2 1 0,-4 0 23,14 2-35,-8 0 24,-26 3 60,1 4-10,-13 1 732,-9 16-710,0-2 55,-5 14-78,4-2-10,5 2-23,3 6 5,8 6-5,5 8-286,-1-24 1,2 0 301,1 3 1,-1 0-14,1 2 0,-3 0-6,-2 0 0,-4 1 3,-6-2 0,-6 0-185,-4-1 0,-6-3 126,-5-2 1,-4-2-116,-2-2 1,-2-3-329,-1-4 1,0-3-1865,-1-2 0,2-3-7465,-14 0 9261,9-6 1,25-4 0,6 0 0</inkml:trace>
  <inkml:trace contextRef="#ctx0" brushRef="#br0" timeOffset="58136">17082 9210 21825,'-40'5'510,"1"1"0,1 0 0,11-1-331,23-3 224,16 1-308,2-2 0,37 0-55,12-6-561,-16 2 1,3-2 511,6-2 1,2-2 11,2-1 0,0-1 2,-4 0 1,-1-2 13,-8 1 1,-4 0 27,-11 0 1,-4-1 42,3-11-40,-29-2 17,-25-3 57,-20-3-18,15 16 0,-2 0-73,-2 1 1,-1 0 165,2 1 0,1 0 221,-20-6 973,16 6-1164,15 7-145,13 3-50,5 4-6,18 5-17,25 10 0,0 0-11,-4 1 0,0 1-106,-10-1 0,-1 1 2,6 5 1,-2 4-225,-4 1 1,-6 2-536,-5 3 0,-6 2-2783,-11 2 0,-6 0 3646,-4-2 0,-1-3 0,-11 10 0,5-18 0</inkml:trace>
  <inkml:trace contextRef="#ctx0" brushRef="#br0" timeOffset="59309">19096 8858 18291,'0'-3'2722,"0"1"-263,0 2-2128,7-28-197,-15 21-100,4-21 27,-52 36 6,-6 5-845,11-3 1,-5 1 822,0 2 0,-1-1 19,-5 1 1,1-1-23,13-2 0,1-1 98,-3 0 0,3-2 665,-6 0-721,12-1 0,22-5 1,25-1-35,1 2 62,14 6 1170,-9 0-1165,12 25 12,-15 3 22,2 24-78,-11-12 16,-2-8 1,-2 0 17,-2 19-88,2-25 1,1 1 5,1 4 0,2-3-2,1 2-15,2 8 1,2 0-26,-1-11-6,2-1 1,0-2-17,-1-12-107,4 9-1344,26-11-2369,10-8 3859,-12-8 0,-2-2 0,7-3 0,-14-3 0</inkml:trace>
  <inkml:trace contextRef="#ctx0" brushRef="#br0" timeOffset="60192">19968 8878 17076,'0'-4'5075,"0"1"-3216,0 3-1534,-71-30-118,46 27-146,-15-12 1,3 7 28,27 23-34,5-2 145,13 12-100,11-7 17,21 5-23,19-9-454,-22-9 0,1-2 393,4-2 0,0-2 2,2-2 1,-1-2-229,-2-1 0,-1-1 231,-4-1 0,-2-1 123,20-8 57,-20 2-34,-16 4-23,-12 5 671,-4 2-710,-2 3 370,0 6-465,0 4-17,0 9-50,0 10 39,0-2 0,2 29-6,3-7-114,-1-11 1,2 3 119,1-2 0,0-2 5,7 25-25,-1-11 1,-1 0-280,-5-15 0,-2 1 217,3 14 1,-6 1-123,-9-11 0,-8-3-276,-7-2 1,-6-2-1171,-13-1 1,-4-2 1128,0-4 0,2-4 0,10-6 0,5-3 1,-8 2-1</inkml:trace>
  <inkml:trace contextRef="#ctx0" brushRef="#br0" timeOffset="66820">975 12140 19664,'-4'0'2537,"1"0"-2487,3 0-122,3-20 49,9 10-143,14-8 1,8-2-68,2 8 1,1 3-461,7-4 0,3 1 217,8 1 0,-3 3-207,2 2 280,5 7 336,-55 15 72,-17 6 28,-16 5 1,-6 2 11,4-5 0,-1 1-486,-15 11 1,-3 1 683,8-4 1,1-2 2,3 0 1,2-2 227,7-3 1,3-1-458,-4 15 72,23-15 40,26-12-67,21-15-62,-10-5 0,3-4-333,6-4 1,0-3 346,4-5 0,0-2 42,-3-1 0,-1-2 72,-5-1 1,-4-1 42,-6 0 0,-5-2 516,-6 1 0,-5-2-505,-7 0 1,-5 0 63,-4 0 1,-3 2 72,-4 1 0,-2 3 387,-20-20-90,3 11-34,6 12-346,10 10 484,9 6-614,6 6-72,4 0-6,10 2-12,13 7-27,17 8-6,12 16-42,-24-10 1,-4 5-120,-2 6 0,-4 4-1444,-6 7 1,-6 2 994,-6 0 1,-3-4 0,0 2-1,-1-26 1</inkml:trace>
  <inkml:trace contextRef="#ctx0" brushRef="#br0" timeOffset="69370">3847 11840 20464,'-23'3'980,"-6"3"-722,-20 21-17,-7 1-135,5-5-169,18-8 0,-1 0 175,-3-1 0,-1-1-1655,0 0 0,1 0 1632,-5-1 1,3-1 0,-6 0 47,1-3-42,26-5 280,-6 1-134,20-4 96,0 0-231,4 0 3239,0 6-3228,0 9 34,-1 19 68,-8 17 172,0-1-257,-4-5 1,-3 1-45,0 3-23,0 6 0,2 1-667,6 6 617,6-17 0,3-1-12,5-10 1,3-1 2,4 0 1,3 0-18,3 0 1,3 0-82,2 2 0,4-1-459,3 1 1,4-2-3527,5 1 0,2-3 4075,-2-4 0,-2-3 0,14 5 0,-20-16 0</inkml:trace>
  <inkml:trace contextRef="#ctx0" brushRef="#br0" timeOffset="71904">3672 13107 9548,'-10'5'4481,"1"-1"-3294,9-4 4716,0 0-5438,-26-5-34,17 2 293,-21-5-181,27 5-151,-1-1-28,2 2-235,1 1-90,-1 1-22,-1 0 5,-3 0 0,-5 3 12,-2 0 28,1 1-1,5-2 281,4-1-269,18-6-17,3 0-12,17-6-27,-2 2-11,-6 3-12,12-1 29,-13 4-18,8 0 1,-16 3 22,-6 0-11,-9 0 83,-2 0-32,-24 6-52,-15 3 1,-4 2 25,8-2 0,1-1-19,9-3 44,-19 6-22,31-8 62,-1 0-79,8-3-56,1 1-28,5-1-505,26-5-2570,13-4 2452,-8 2 1,0-1 0,9-1-1,-13 2 1</inkml:trace>
  <inkml:trace contextRef="#ctx0" brushRef="#br0" timeOffset="74367">4906 11983 11592,'2'-3'7416,"-1"1"-5691,-1 2-1322,-10-19-106,0 14-79,-10-12-89,-2 23 17,-14 8-124,8 0 29,-21 10-12,8-3-3,2-2 1,-1-1-20,-8 4-326,13-7 0,4-2 343,12-5 61,-6 0 90,14-5 229,0 0-262,7-2 480,3-1-570,6 5 612,-3 0-613,6 15 18,-7 7-34,2 2 44,-7 19-16,-4-1-56,-2 2 21,-2 3 0,0 2-876,5-19 1,0 0 844,-3 13 1,0 1-1,5-12 0,1-4 13,0 18-11,2 6-12,6-10-28,5-10-234,12-8 38,-3-12-672,18-6-1550,1-20 2449,-6-1 0,0-2 1,3-2-1,2-5 1</inkml:trace>
  <inkml:trace contextRef="#ctx0" brushRef="#br0" timeOffset="74819">5176 12242 15081,'0'-3'6038,"0"0"-3494,0 3-2539,0-43 79,-1 46-39,0-32 78,-8 84-61,-1-7-37,2-11 0,0 0-494,-5 24 469,5-17 5,5 2 12,11-19 28,5 2 151,19-14-112,-6-10 56,21-17-23,-6-12-47,-14 7 0,0-3 25,0-1 1,0-2 13,-1 0 0,-2-2 82,1-2 0,-1 0-46,4-8 147,0-1-80,-20 25-150,-2 2 396,-4 7-447,-2 10 6,0 10 6,-3 13-23,0-1-28,-4 32 11,4-27-305,0 6 0,1 3-451,6 8 70,1-15 0,2-1-411,10 6-5871,29-3 6985,-12-26 0,4 1 0,-20-13 0</inkml:trace>
  <inkml:trace contextRef="#ctx0" brushRef="#br0" timeOffset="75000">6023 12573 24850,'-19'-17'45,"3"12"-79,15 29-235,3 9-728,2 6-700,2-5 1697,2 17 0,-4-34 0,-1 10 0</inkml:trace>
  <inkml:trace contextRef="#ctx0" brushRef="#br0" timeOffset="75528">6439 12261 18548,'0'-4'3776,"-1"0"-3445,9-56 380,7 23-630,-8 1 0,3 1 317,26-6-241,-8 22-62,14-4-67,-13 13 5,19 8-27,-13 10-56,18 12 33,-20 2-73,6 27 23,-23-21 8,-6 7 0,-4 1 43,-9-6 24,-6 3 0,-4-1 37,-10-3-28,-13 11 67,7-19 67,2-8-61,8-7 190,-7-9-112,10-5 39,-4-5-28,10-1-95,4 2-45,5 5-27,10 0 4,9 2 18,19 1-56,16 2 16,-21 4 0,1 2 18,23 2-21,-22 2 1,-1 3-48,13 11-123,2 18-12,-28 0-72,-29 8 78,-16-16-305,-8-10 0,-4-3-1448,-20 3-872,15-9-1,1-2-5618,-9-3 8429,11-6 0,28-2 0,3 0 0</inkml:trace>
  <inkml:trace contextRef="#ctx0" brushRef="#br0" timeOffset="76031">7389 11924 16572,'-3'0'3080,"1"0"410,2 0-3266,45-33-79,-16 16-97,5-5 0,1 0 19,6 5-22,1 3-23,-10 5 12,15 4-34,-17 5 5,12 4 1,-14 6 5,-6 5 23,-5 5-1,-6 4-10,-6-2 49,-2 22-21,-7-3-26,1-9 0,-2 3-292,-1 0 0,-1 0 270,-1 6 0,2 0-9,0 3 1,3 0-26,1 0 0,5 1-171,7 13 1,2 0 78,-5-17 0,-1 0-20,1 8 0,-6-3-469,-31 3 289,3-27 1,-5-5-1493,-7-2 1,-1-4 1189,2-3 1,3-1 0,-13-2-1,23-4 1</inkml:trace>
  <inkml:trace contextRef="#ctx0" brushRef="#br0" timeOffset="76352">8808 12457 23164,'5'-1'566,"-1"0"-577,-4 1-1384,-61 79 578,41-49 0,0 1 0,-14 15 0,1-3 0,9-1 1</inkml:trace>
  <inkml:trace contextRef="#ctx0" brushRef="#br0" timeOffset="77500">9933 11636 15485,'5'-6'3680,"0"2"-2789,-5 4-7,0 0-262,-49 20-426,23-9-281,-14 4 1,-3 1 498,-15 1-199,20-8 1,-2 0-28,0-2 0,-1 0-23,2-2 0,1-2-31,5 0 1,2-2 235,-15 1-169,17-2-50,15-1-39,9 0-67,5 0-90,0 1 484,0 4-400,4 5 23,4 17-29,-2-3 34,3 25 17,-7-4-22,0-12 0,-2 1-290,-3 3 0,-1 2 270,-1 1 0,-1 1-14,-1-1 0,0-1-20,0-4 1,1-1 2,-1 22-33,4-13-12,8-11-16,7-11-124,11-10-324,13-6-627,17-11-172,-18 2 0,1-2-1774,7-3 1,1-1 3070,9-2 0,-3-1 0,8-1 0,-7 1 0</inkml:trace>
  <inkml:trace contextRef="#ctx0" brushRef="#br0" timeOffset="77719">10151 12087 8173,'5'-7'9830,"-1"2"-8528,16-24 0,2-6 182,-6 4-938,8-9 0,-2 1 328,-15 13 562,-4 5-993,-5 8-114,1 5-127,-2 5-47,2 2-172,-1 3 290,1 6-313,-1 19 35,0-2-34,-2 25-393,1 12-574,0-8 249,1-12 1,1 0-3915,4 16 3875,3 2 0,-2-25 0,1-18 0</inkml:trace>
  <inkml:trace contextRef="#ctx0" brushRef="#br0" timeOffset="78158">10631 11750 15650,'44'-39'310,"0"0"1,-5 10 0,1 1 0,-6 8 2382,2 6-2579,-1 1 1,0 2 15,-5 2 1312,3 3-1426,-4 2 828,-12 4-839,4 6 3282,-9 5-3259,3 7-3353,-2 15 3342,-4-7 28,3 21-34,2 6 0,-1-8-8,-1-9 0,0 2-3,0-4 0,1 1-192,-1 3 0,0 0 186,2 7 1,-2-2-12,1 13-1072,-10-17 0,-3-1 1089,-8-1-6,-4-4 1,-6 0 1066,-10-9 0,-4-4-1095,0 0 1,0 0-23,-1-2 0,1-4-779,-17 0 835,23-13 0,6 0 0,10-3 0</inkml:trace>
  <inkml:trace contextRef="#ctx0" brushRef="#br0" timeOffset="78515">11872 12237 25528,'-13'53'-1639,"1"0"1,3-12-1,1-6 1,-2-1 0,7-24-1</inkml:trace>
  <inkml:trace contextRef="#ctx0" brushRef="#br0" timeOffset="80103">13201 11567 16555,'1'-4'5164,"0"1"-4307,-1 3-571,-8-32-230,-1 24 129,-33-19-113,14 30-5,-4 3 1,-4 1 13,1 0 0,0 1-42,-24 6 9,14-5 0,1 0 41,3-3-55,-7 1 67,18-7-1,12-1-32,-4-1 27,2-1-45,7 1-39,3 1-22,8 1 28,1 0 78,4 14 28,2 4 57,5 21-85,-3-7 19,-2 0 1,-1 3-8,-1 24-402,-1-23 0,-1 1 306,-2 3 0,1 1-5,1 2 0,1 0-9,-1-8 0,2 0-17,3 11 1,4-3-37,15 0-255,-1-17 0,3-2-507,30 2-969,-18-17 1,1-5 1167,-7-7 1,-2-1-1,11-2 1,-17-2-1</inkml:trace>
  <inkml:trace contextRef="#ctx0" brushRef="#br0" timeOffset="80724">13672 11689 19932,'0'9'4319,"0"-1"-3955,0-8 706,0 0-997,0-14-23,0 10-22,0-10-11,-1 14 28,-3 3-23,-1 0 68,-16 8-18,2-5 40,-9 3 56,9-8-33,4-7-74,7-1 35,2-26-74,10 1 0,2-7 18,21-5-7,-3 22-27,8-3-6,4 15 0,-17 8-11,28 14-12,-15 9-3397,16 19 3398,-10 11 5,-23-22 0,-3 3-191,-5 4 0,-6 2 194,-8 4 0,-7 1-3,-8 6 0,-6 0-298,4-14 1,-2 0 0,-1-1 327,-1-1 0,-2-2 0,1-1 1,-12 8 0,1-4-9,12-11 1,1-4 151,-22-3 2718,29-24-2758,-1-13 412,19-13-478,14-5 1414,1 7-1459,25-5-6,-6 21-22,17-3-23,-2 17 6,-10 6-180,14 10-722,4 11-118,-8-3-1319,-7-2 1,1-1 1649,19 1 0,-9-1 0,-15-10 1</inkml:trace>
  <inkml:trace contextRef="#ctx0" brushRef="#br0" timeOffset="80911">14441 11993 15597,'0'-5'7528,"0"0"-4851,0 5-2665,-15-41 16,7 44-28,-13-22-12,14 49-206,-7 29-483,4-12-161,-1 10-4054,6-25 1,1-2 3237,2-3 1,-2 7 0,4-28 0</inkml:trace>
  <inkml:trace contextRef="#ctx0" brushRef="#br0" timeOffset="81319">14842 11658 19148,'0'-7'6257,"0"2"-5904,0 5-57,0 0-167,-11 2-95,8 12 22,-11 20-40,11-3 1,2 4-6,-1-1 1,0 0-12,1 5 0,1-2 11,8 15 11,6-14 29,8-15-12,-2-12 62,22-23-56,-6-8-12,-8 3 1,0-2 55,19-20 46,-3 0 50,-6 3 50,-9 7-22,-10 11-124,-9 10-55,-6 7-1,-3 10-21,-1 11-12,1 1 22,-1 29-16,-2-21-57,-1 8 1,-2 3-331,-4 17-230,2-14 1,1 1-1603,2-3 1,1-1 2212,2-4 0,0-3 0,1 9 0,2-19 0</inkml:trace>
  <inkml:trace contextRef="#ctx0" brushRef="#br0" timeOffset="81817">15657 11740 23114,'46'-22'382,"0"0"1,-1 0 0,-1 4-199,-7 7 1,-3 3-89,15-4 55,14 2-67,-35 9-6,-2 4 45,-14 3 34,-7 6-101,-6 0 90,-4 9-56,1-6-17,-2 7-17,6-1 0,5 6 0,2 6 67,4 25-84,-2-14-135,-3-7 1,-1 1 173,2 21-61,-2-21 0,-1 1-9,0-1 1,0-1-21,-1 6 1,-1-3-6,-1 14-28,-5-21 1,-4-2-191,-18 3-1418,-11-11 1,-7-3 1652,4-8 0,1-2 0,1 0 0,2-2 0,-6-7 0</inkml:trace>
  <inkml:trace contextRef="#ctx0" brushRef="#br0" timeOffset="82140">16689 12294 23590,'4'-1'1243,"0"-1"-907,-4 2-330,-3 55-208,-3-25-1932,-3 16 0,-2 3 2134,-10 1 0,3-8 0,6-17 0</inkml:trace>
  <inkml:trace contextRef="#ctx0" brushRef="#br0" timeOffset="83377">17796 11702 14034,'0'-4'5008,"0"1"-3054,0 3-1814,-11-37 112,-5 28-185,-5-27 113,-22 46-68,5 2-62,7-2 0,0 1 12,-15 4 95,-15 1 280,4-7-33,4-3 27,3-2-11,29-5-235,10 1 156,7-4-274,4 2 6,0-3-11,3 1 55,1-1-83,-1 2 28,-1 2-29,-1 1 6,-6 3-22,3-1 6,-5 4-18,3-2 18,1-1-1,1-1 0,2-1 1,-2 0 5,-2 0 17,-4 2-23,0 1 0,0-2-16,3 0 28,3-2-253,1 0-789,0 2-1272,9-3-5578,4-1 7010,5-2 0,-4 0 0,-5 3 0</inkml:trace>
  <inkml:trace contextRef="#ctx0" brushRef="#br0" timeOffset="84820">17625 11726 7738,'-11'1'5523,"3"-1"-3949,8 0 6061,0 0-7338,-5-23-141,-2 17-55,-6-18 0,-5 25-17,-5 2-17,-4 3-5,-3 1-17,-4 1 33,-13-2-11,4-2-22,2-2 78,8-2 56,12 0 34,3-2 50,7 0-201,7 1 84,4 0-102,0 9 80,0 14-63,0 1 124,-4 20 73,-2-3 22,-6 16-95,4-15 0,-1 0-320,-3 17 216,4-15 1,1 0 24,3-8 0,0-2-55,-2 24-21,3-23 1,1-2 9,4 2-18,5 4-16,6-8-12,8-7 0,-1-11-218,30-5-543,-1-11-708,-11 0 0,1-2 1475,1-5 0,-3 0 0,5-1 0,-6-2 0</inkml:trace>
  <inkml:trace contextRef="#ctx0" brushRef="#br0" timeOffset="85340">18388 11695 24603,'6'-31'280,"10"6"-240,27 19-24,-7 2 1,10 2 11,-2 1-17,-1 2 23,0 1-23,-17 2-39,-7 1 34,-6 2-1,-6 0 40,-4 8 6,-2-1-18,-3 10-10,-1-6 16,-4 5-11,2-2 5,1 7-16,1-4 50,12 28-39,-3-25 3,2 4 1,1 1 35,0 12-17,-4-7 1,-3 1-23,-3-4 0,-3 0-17,1-1 0,-3-1 3,-10 5 0,-1-4-31,-3 1-31,1-5 1,-1 0-889,-12 7-273,6-8 361,-9-2 0,26-20 0,-3-1 0</inkml:trace>
  <inkml:trace contextRef="#ctx0" brushRef="#br0" timeOffset="86591">3776 12457 11424,'0'-4'9701,"1"1"-8171,-1 3-1155,-1-34-95,1 25-79,-3-24-77,-3 35-40,-19 10-68,3-2 7,-16 9 16,3-3 0,-3-1 31,7-3 0,-1 0 17,-9 3 0,2-1 204,-4-2-201,29-10 128,9-1-168,5-1 46,0 0-46,6 6 34,1 10-6,2 7-5,-1 11-39,-6-9-17,1 9-1,5 0-21,-1-6-1,9 7-151,10-11 6,-5-5-986,28 0-1882,-16-14-6812,14-6 7948,-20-2 1,-10-3 0,-12 3-1</inkml:trace>
  <inkml:trace contextRef="#ctx0" brushRef="#br0" timeOffset="86957">3896 12396 24010,'32'-49'605,"-1"7"-516,-14 38-66,-3 2-7,3 0 29,-1 3 6,-4 4 27,4 6 23,-6 7-6,-5 9-50,-2-2 56,-3 21-73,-1-8-6,0 8-5,-3-1-45,-3 0-140,-2 0-319,-6 5-628,-3-14-1814,-4-4 2929,-5-5 0,11-14 0,2-4 0</inkml:trace>
  <inkml:trace contextRef="#ctx0" brushRef="#br0" timeOffset="87203">4190 12909 21483,'3'1'3182,"-1"-1"-2403,-2 0-880,2 37-90,-7-14-725,-1 11 1,-4 4 64,-7-6 1,-2-3 0,-3 12 0,-6-1-1</inkml:trace>
  <inkml:trace contextRef="#ctx0" brushRef="#br0" timeOffset="88303">19372 11475 22949,'7'-13'363,"22"2"-422,6 11 127,2 0 0,1 0-66,-2 0 20,20 0 165,1 0-107,-20 0-103,17 0 62,-35 1 45,-4 3-45,-10-1 163,2 12-40,-5 1-16,0 13-23,1 5-56,1 8-16,6 9-29,-1-9-3,-1-2 1,1-1-8,1 5-7,3 10 1,0 4-268,-5-22 0,0-1 256,4 18 1,-1 0-9,-4-20 0,-2 1-154,-1 21 0,-4-1-39,-6-5-393,-4 1 0,-5-4-341,-11-12-3472,-16-3 0,-6-1 4413,14-14 0,0-1 0,-5 3 0,3-3 0,0-3 0</inkml:trace>
  <inkml:trace contextRef="#ctx0" brushRef="#br0" timeOffset="92395">1075 13451 14332,'12'-42'1362,"0"0"1,0 0 0,4-15 0,-4 6-563,-10 5-458,-5 13 904,-16-4-877,-2 21-58,-15-2-221,-3 24 18,-2 14-96,7 5 10,11 3 0,2 3-22,-3 18-17,10-14 1,1 1-18,3 19 6,12-11 205,7-14-116,8-14 85,4-12 39,3-16-1,0-14 40,1-15 62,-3-10-124,-6 8 337,-1-19-163,-9 28-95,1-9-179,-5 27-90,-1 12 22,0 12 23,3 15-6,3 19-17,-2-11 1,0 3-513,1 10 1,0 4 410,-1 9 1,-1 3-25,-1-14 0,0 0 1,-1 2-584,1 3 1,-2 1-1,1 1 484,-1 2 1,0 0 0,-2 1-561,-1 2 1,-2 0 0,-2-1 645,-1 1 1,-2 0-1,-2-2 149,-2-3 1,-2-2 0,-1-3-56,-9 14 1,-2-8 222,4-16 1,-3-11 609,-16-12-693,11-47-82,19-1 1,5-7 176,2-15 0,4-5-204,4 11 1,2-2-1,2-1-56,3-7 1,1 0 0,2-1-103,-1 13 1,1 0 0,2 0-1,0 1-347,2 0 0,0 1 1,1 0-1,2 2-1086,6-12 1,1 2 0,2 2 1609,2 2 0,1 1 0,-2 5 0,-4 5 0,-1 4 0,-2 7 0,-1 0 0</inkml:trace>
  <inkml:trace contextRef="#ctx0" brushRef="#br0" timeOffset="93079">1425 12974 20996,'-14'-3'34,"8"11"-40,36 34 6,-6-8-305,-5-6 0,1 1 221,4 16 42,-10-16 0,-2 2-8,2 29-1879,-13-25 1,-4-2 1950,-6 10 959,-17 8-813,2-29 145,-5-2 102,6-11 106,6-15-359,8-10 3292,5-12-3466,12-6-44,7-1-44,12 0-125,7 4-128,3 3-179,1 2-308,3 2-442,1-1-326,3 0 409,2-2 813,-5-2 560,-4 1 492,-12 0 471,-11 4 706,-9 1-1345,-7 9 516,-9 1-785,2 11 102,-10-1-113,4 8-111,-6 4-91,1 8 12,3 5-5,3 6-6,5 3-1,4 0 2,3-1 21,1-5-22,2-7 50,1-6 168,3-7-5,6-10-62,4-8 67,7-11 124,3-6 61,-1 0-12,-5 4-49,-8 7-135,-6 9-247,-4 5-21,-3 7-113,-6 14 50,2-1-245,-7 18-270,5-3-442,1 10-2768,3 13 3832,14 1 0,-8-17 0,8-10 0</inkml:trace>
  <inkml:trace contextRef="#ctx0" brushRef="#br0" timeOffset="93520">2078 13269 24038,'-17'-40'213,"1"39"-213,15 26 0,0 6 0,0 4-3,0-1 0,0 1 6,-2 9 0,0 0-1,0-7 1,0-1 5,-1 1 1,-2-3 19,-1-3 78,0 0 130,2-15-12,2-11-129,0-14-50,-3-22-12,-1-12-22,0-7-161,3 17 1,2 0 160,1 1 0,0-1 0,-1-10 1,2-1 2,0 1 0,2-1 14,2-4 0,2 1-20,1 11 0,2 1 4,9-25-1,14 12 0,-9 23 0,6-4-33,0 17 5,-11 12 17,3 4-17,-5 30 12,-10-10-1695,-4 11 0,-4 2 1594,-4 0-403,-6 4 1,-2 0 172,-2-8-1711,-2-2 1,0-3 416,3-11 1284,-11 5 1,19-20 0,-3 0 0</inkml:trace>
  <inkml:trace contextRef="#ctx0" brushRef="#br0" timeOffset="93936">2250 12593 23343,'7'52'97,"-1"0"0,2 10 1,0-3-73,-3-20 0,-1-2-326,0 0 0,0 0 317,-1 6 1,-2-3 11,-3 5 210,0 2-216,0-18 233,0-12 243,2-12 225,0-6-544,0-9 296,2-8-414,-1-1 107,3-15-61,-1 12-68,1-4 22,0 5-77,-2 12-40,6-3 11,4 9-28,12 7-140,2 3-241,10 4 34,-10-3-3310,20 3-6101,-17-4 8873,6 0 1,-20-3-1,-11-3 1</inkml:trace>
  <inkml:trace contextRef="#ctx0" brushRef="#br0" timeOffset="94146">2553 12803 22750,'37'-36'-9831,"-8"7"9458,-3 30 1,-16-1 0,-1 1 0</inkml:trace>
  <inkml:trace contextRef="#ctx0" brushRef="#br0" timeOffset="94270">2595 12922 10780,'-4'3'9830,"1"-1"-7085,3-2-3042,25-10-740,-8 4 1037,26-9 0,-29 11 0,0 0 0</inkml:trace>
  <inkml:trace contextRef="#ctx0" brushRef="#br0" timeOffset="97175">3890 13428 9839,'-8'-9'4850,"1"2"-3186,7 7-421,-61-2-106,30 3-633,-8-2 1,2 1-79,14 1 542,8 0-716,10-1-285,2-2-18,9 0 23,8-4 11,3 1-33,27-5 11,-8 3-23,16-2-33,-17 5 0,-11 4 140,-14 9 16,-20 6-50,-18 11-22,-19 7-136,16-14 0,0 1 153,-3 1 0,0 0-240,-1 0 1,1 1 255,2-1 1,0 0-1,5-2 1,1-1-7,-15 11-49,17-10 22,12-8 61,18-7 269,10-8-296,19-9-18,12-11-8,-18 9 1,1-1 38,2-1 0,1 0-28,0-1 0,-1 1 4,16-8 105,7-5 135,-34 16-112,2-1-201,-28 11 16,-18 11 22,-6 0 6,-7 7 1,-3 2 18,6-2 1,-1 1-152,-16 6 0,-1 1 182,9-4 1,2 0 2,6-3 1,2 0-4,-13 6 6,23-11 57,21-8-18,18-12-44,19-8-23,19-11-262,-21 10 1,3 0 163,4-1 0,2-1-408,2 0 1,2 0-1175,-1 1 0,0 1 1669,-7 4 0,-3 1 0,9-2 0,-23 9 0</inkml:trace>
  <inkml:trace contextRef="#ctx0" brushRef="#br0" timeOffset="99621">4757 13436 8511,'-45'10'1546,"0"0"0,-2 0 0,6-1-515,7-1-247,-3 2-207,10-3-185,8-1-11,3 0-280,7-2 33,0 0-55,7-2 150,3-1 505,13 0-79,45-6-549,-6 0-821,6-2 1,7-2 703,-6 2 0,2-2 3,-7 2 1,3-1-1,3 0 1,-4 1 0,4 0 0,1-1 0,-1 1-715,-7-1 1,-1 2 0,0-1 0,0-1 730,0 2 1,-1-1 0,0 0 0,0 0-5,-4 0 1,0-1 0,0 1 0,-2 0-423,6-2 1,-1 0 0,2 0 416,-4 1 0,1 0 0,1 0 0,0 0-19,-1 1 1,0 0 0,0 0 0,0 0-8,-1 1 1,0 1 0,0 0 0,-1 1-7,14-1 0,-1 1 1,-1 0 8,-4 2 1,0 0 0,-3 0-201,-4 1 0,-2 0 0,-1 1 211,13 1 1,-4 1 345,-11 0 0,-3 1-233,13 5 2445,-30 0-2451,-20-1 1879,-27 0-1901,-15 0 8,-11-1 0,-3 0-61,18-2 0,-1-1 535,-17 2 0,-2-2-516,15 0 0,0-1-577,-4 0 1,-4 1 553,-13-1 1,-4 2-500,19-2 1,-2 0 0,0 1 480,-4 0 0,-2 0 0,0 0-515,-5 1 1,-1 0-1,-1 0 517,13-1 0,-1 1 0,0 0 0,-1 0 12,-1 0 1,0 0 0,0 0-1,-1 0 20,2 0 0,-1 0 1,0 0-1,1 0 48,-15 2 1,1-1-1,1 0 17,5-1 0,2-1 0,-1 1 43,1-1 0,1 0 0,4 0-84,0-1 0,2 0-782,-11 1 0,6-1 827,15 0 78,-25 2 230,26 0-392,8-1 698,3 2-843,21-3 1437,2 3-1332,5 0 3214,4 3-3096,11 1 112,29-2-157,-3-3 88,3-4 1,8-4-173,-5 0 1,3-1-1,-1 0-692,-7 0 1,-2 1 0,5 0 674,5-2 1,6 1 0,1-1-1,0 1-19,-2 1 0,0 0 0,0 0 0,-2 1 42,8-1 0,-2-1 0,4 1 3,-13 1 1,3 0-1,1-1 1,-1 1-1,-5 0-7,9-1 0,-4 0 1,2 0 5,-6 0 1,1 0 0,1-1 0,0 0-20,1 0 0,2 0 1,-2-1-1,-2 0 43,1-1 0,-2 0 0,-1 0 20,-1 0 1,-1-1 0,-6 2 54,18-7 190,-25 2-251,-25 7-152,-10-2 305,-13 5-327,-28 2 134,6 2 16,0 2 1,-5 0-427,-13 3 0,-1 0 455,8-1 0,-3 0 22,2 0 0,-8 1 0,0 0 0,3 0-769,0 0 1,3-1-1,-1 1 762,-10 1 0,-1 0 0,-3 1 22,7-1 1,-3 0-1,1 0 1,3 0-540,-2 0 0,4-1 0,-2 0 501,7 0 1,-1-1 0,-1 1 0,0 0-186,-7 0 0,-1 0 1,0 1-1,4-1 176,1-1 1,3 1 0,-1-1-7,5 0 0,-1 0 1,0-1-1,1 0 21,-10 2 1,2-1 0,1 0 251,11-3 1,2 1 0,-2-1-178,-13 1 0,-2 0 0,4 0-16,-4-1 0,4-1 696,8 0 1,7-1-1092,11-2 2675,25 0-2311,41-1-28,0-4 1,6-2-10,-4 3 0,3-1 0,3-2-56,12-2 1,4-3-1,-2 1 47,-10 3 0,-3-1 0,7-1-3,2 0 0,8-1 0,3-1 0,-2 1 0,-6 1-9,2 0 1,-5 0 0,9-1-27,-17 3 0,7 0 1,3-1-1,3-1 1,2 0-1,-2 1 1,-3 0-1,-5 1-405,8 0 0,-5 0 1,-1 0-1,0 1 1,5-1 378,-5 0 1,3 1 0,2-1 0,0 0 0,1 0-1,-2 0 1,-2 1-221,2-1 1,0 1 0,-2 0 0,-1 0 0,-1 1 0,-3 0-2179,8-1 0,-2 1 1,-3 0-1,-2 0 1861,10-2 0,-2 1 1,-11 1-1,4 1 0,-44 4 1</inkml:trace>
  <inkml:trace contextRef="#ctx0" brushRef="#br0" timeOffset="102275">10190 13083 12209,'-51'9'770,"0"1"0,1-1 0,-1 0 0,-12 3 1,1-1-1,5 0-437,-1-1 1,5 0-74,5-1 1,3-1-32,7-2 1,4 0 1024,-9 0-1069,28-5 249,35-9-389,35-6-40,-12 2 1,5-1-436,-8 3 0,1-1 0,2 1 406,4-2 0,2 1 0,1 0-423,3 0 1,2-1 0,-1 1 405,3 0 0,0 0 0,-2 1 18,-10 2 1,-3 0 0,4 1-44,16-2 1,3 0 0,-5 1 11,-2 0 1,-2 2-266,-7 0 0,3 0 0,-5 1 358,-7 1 1,-7 1 38,2 0-84,-43 4 6,-36 5 11,7 0 1,-5 1 69,-11 2 0,-4 2-70,14-3 0,-2 0 1,-1 0 31,-4 1 1,-1 1 0,0-1-20,-3 0 0,0 0 1,0 0 6,0 0 1,0-1 0,1 1-8,3-1 0,0 0 1,1 0 10,4-1 0,2 0 0,2 0-35,-12 2 0,4-1-51,13-1 1,3 0-90,-4 3 1064,28-2-918,34-5-1,32-5-28,-10-3 1,4-3 19,-8 2 0,1-2 1,3 0-69,5-2 0,2-1 0,1 0 2,3-1 0,2 1 0,-1-1 28,0 0 0,0 1 0,0-1 31,-5 1 1,0 0 0,-2 0 20,-7 2 0,-1-1 0,-3 1 557,6-3 1,-7 0-552,6-4-113,-33 8-312,-58 9 315,12 4 1,-6 2-361,-1 0 0,-5 1 0,-1 1 481,-5 2 0,-1 1 0,-2 1-180,8-3 1,-1 1-1,0-1 1,-1 1 251,-2 0 1,-1 0 0,0 0 0,0 1 29,1-2 0,-1 1 0,1 0 1,2-1-321,-11 3 0,1 0 0,3 0 223,11-3 1,2 1 0,4-1-15,-2 1 1,12 2 120,18 2-28,54-8-90,0-9 1,6-4-44,-7 0 1,1 0 0,3-2 14,5-3 1,2 0 0,3-3-21,-2 1 1,3-2 0,0-1 0,-3 1 106,-1 1 0,-4 0 0,4-2-308,2 0 0,3-2 1,0 0-1,-5 2-2180,-7 1 1,-4 1-1,1 0 2407,2-1 0,1 1 0,-4 0 0,-2 1 0,-6 2 0,-1 2 0</inkml:trace>
  <inkml:trace contextRef="#ctx0" brushRef="#br0" timeOffset="126481">22398 11379 24575,'0'0'0</inkml:trace>
  <inkml:trace contextRef="#ctx0" brushRef="#br0" timeOffset="145714">4081 15513 16700,'-23'-56'1118,"-1"1"0,1-1 0,4 8 0,1 2 1,-2 12-907,-21 11 29,-7 17-151,9 10-4,-1 10 1,-1 7-62,15 0 1,3 4-511,-12 13 1,4 4 484,11 1 0,6 2 11,2 1 0,3 1-11,3-2 0,3 0-6,4-7 1,3-2 10,4 11 483,23-17 139,4-35-403,1-3 174,8-35-46,-14-7-451,-11 17 1,-2-3 280,-1 0 0,-1-2 50,-1-2 1,-1 2-115,2-11 72,0 2-151,-11 35 675,1 5-697,0 23-3226,3 44 3209,-3-3-10,-2-19 1,-1 7 0,0-1-371,-2-1 1,-1-1-1,0 4 321,-1 0 0,1 3 1,-2 1-1,1 2-60,-1 5 0,0 2 0,0 0 0,-1 2-264,1-9 1,-1 1-1,0 0 1,0 2-1,-1 0 204,-1 0 1,0 2 0,0 0 0,-1 1 0,1-3 0,0-3 130,-1 6 0,1-3 1,-1-2-1,-1 2 73,0-4 1,-2 4 0,0-2 0,0-3 0,-1-9 128,-4 4 0,-3-8-65,-2 1 1,-2-13 33,-14-35-112,19-37 1,8-14-26,0 13 0,4-4 53,4 4 0,2-6 0,3-3 1,0 3-182,4-8 0,3 2 0,1-3-124,0 4 0,1-3 0,2-1 0,2 0-466,-1 6 0,2-2 0,2 0 0,-1 3 0,-1 2 412,-1 5 1,-1 4 0,1 0 0,1 0-478,4-8 0,2-1 0,0 1 1,-1 8-1093,3-4 1,-1 4-683,5-8 0,-1 0 2571,-4 6 0,-1 1 0,-4 3 0,-1 0 0,1-7 0,-1 1 2839,-4 10 1,-1 2-1409,-1 2 1,-2 3 2869,4-9-1820,-10 22 563,-1 0-2086,-7 8 2444,2 6-3346,-1 2 826,2 3-798,20 5-56,-6 0-17,18 5 17,-2 3-5,-6 0 27,22 27-45,-30-9 1,-4 4-26,3 6 1,-2 5-232,-10 9 0,-5 2 203,-4-6 1,-3-2 33,0-10 0,-1-2 33,-1-2 1,0-4 204,-2-2 538,-1-7-348,4-19-151,1-16-167,4-4-1,1-16-44,17-12-18,4-5 9,-3 19 0,3 1-42,16-18-6,-5 13-67,11-1-269,0 8-117,1 2 145,-5 6-4214,0 9 3923,-18 7-1546,18-2-3668,-11 3 5270,2-2 1,-14 3 0,-8 2 0</inkml:trace>
  <inkml:trace contextRef="#ctx0" brushRef="#br0" timeOffset="147080">5420 15373 12877,'-25'-48'859,"-1"-1"0,5 9 0,0 6 2148,-1 12-2777,5 14 1257,-2 9-1397,-6 11-40,2 2-3,0 8 1,0 4-14,-14 18 230,11-11 1,2 2-271,7-6 0,3 0 3204,-4 22-3193,15-10 18,14-12-6,12-11 22,12-10-6,8-14-38,-6-3 287,-7-7 1,0-4-188,11-11-34,7-9 76,-26 16 1,-3-1 114,1-6 40,3-11 4,-15 19-83,-7 8-123,-4 9-73,-3 7-29,-4 10 12,2 2-33,-8 27-68,8-5-151,-1 21-353,8-5-583,8 2-688,7-3-639,10-8 1025,-1-17-4497,20-17 2727,-9-23 2795,16-15 2481,-10-18 6,-22 21 0,-2-1 902,1-6 0,-2 0-1631,3-9 590,-2-5-668,-13 32-638,-1 2-414,-2 9-102,0 28 1,1 8 0,0 32-216,0-27 0,0 2 159,0 6 1,0 2-570,-1 5 0,-1 1 505,-2 6 0,-2 1-47,-1 4 0,-2 0 41,-2-1 1,-1-2 66,0-7 1,-1-3 59,2-13 0,0-6 16,-5 3 73,-3-33-106,7-28-11,-5-28-29,10 14 1,1-4 18,1-9 1,1-5-10,1 15 0,1-1 0,1-2-107,1-1 1,1-2 0,1 1 124,1 0 1,0 0 0,1 2 1,2 2 1,0 0-1,2 2 15,3-14 1,1 3-532,1 6 0,0 3 483,-3 13 1,1 1 16,7-6 1,1 3 8,8-3-22,15-7-12,-7 25-16,1 11 0,-8 9-85,21 20-72,-16 8 196,-11-7 1,-3 3-209,0 26 1416,-18-8-1340,-16-10 1,-8 0-335,-22 12 105,10-13 1,-3-1-1072,5-10 1,-1-3 785,-2-3 1,3-3 0,-4 1 0,6-8 0</inkml:trace>
  <inkml:trace contextRef="#ctx0" brushRef="#br0" timeOffset="147499">6163 14638 19473,'2'-5'4610,"0"2"-3215,-2 3-1233,37-7-28,-16 38-86,3-10 0,-1 4-1098,-12 20 0,-8 7 1067,-2 5 0,-5 2-20,-2 4 0,-4 0-226,-2-2 0,-2 0 237,2-8 1,1-2-9,2-11 0,1-3 224,0 13-17,4-26 196,4-18 1260,5-23-1540,12-34-67,-1 7 226,0 4 0,1 0-209,13-14-37,-7 18 1,0 1-20,9-7 5,9 1-11,-19 28 1,8 4-12,-1 11-12,1 11-4,2 10-46,-2 11-285,-5 7-997,-6 8-3122,-9 6 4466,-4-6 0,-5-17 0,0-14 0</inkml:trace>
  <inkml:trace contextRef="#ctx0" brushRef="#br0" timeOffset="147688">6951 15263 21607,'1'-4'3859,"-1"0"-3142,0 4-2381,-35-25 1664,16 28 0,-19-26 0,28 32 0</inkml:trace>
  <inkml:trace contextRef="#ctx0" brushRef="#br0" timeOffset="148847">7748 15113 23859,'-12'-44'633,"1"1"0,-1 0 0,2 6-219,1 14-162,-8 0-118,-11 10-50,-31 15-78,10 5 13,7 4 1,0 3-394,13 0 1,2 2 373,-4 3 0,1 4 76,6 3 1,4 1-110,0 15 10,17 0 12,10-22 28,17-5 11,8-11 5,18-4 12,-12-6 0,1-2-20,-5-1 0,-1 0 284,0-1 1,-2 0-181,12-8 14,-21 8-36,-1 1-35,-12 7-44,-6 5 40,-3 10-29,-1 12 17,-3 18-23,-4 18-427,0-21 0,-2 4 377,0 2 0,-1 4 1,-1 1-838,1-2 1,0 1 0,-1 1 797,1 1 0,-1 1 0,0 1-90,0 2 1,0-1-1,-1 0-343,0-6 1,0-1-1,0-1 513,0-4 1,1-1-1,-2-3-236,-10 13 0,0-13 252,0-22 440,2-31-469,11-34-22,6-2 0,2-7-6,0 15 0,2-1 1,0-1 413,0-2 0,1-1 0,3-1-422,5-14 1,4-3 0,1 8-7,0 11 0,2 0-83,3-5 0,5-4 1,2 5-582,12 4 0,2 5-16,3 0 0,2 3 305,-4 5 0,4 4-695,11 4 0,-1 5 681,4-1 263,-3 4 1,1 1 144,-24 8 1,0 0 528,9-1 1,-2 1 115,10-1 872,-14 4 512,-25 5-1435,-8 0 1569,-2 0-1216,0 2-862,2 0 656,2 2-538,11-2-85,4-1-78,5-1 107,11-9-79,-19 3 123,13-18-56,-22 5-39,1-10-6,-8 2 57,-2 3-51,0 7 117,-2 6-161,1 8-35,-1 3 23,-11 17-17,-4 9 6,-13 22-17,15-21 0,1 2-6,0 2 1,2 1 2,2 1 0,4-1-25,1 29-5,24-9 22,17-13-12,21-16 6,-22-17 1,2-5-275,2-7 0,1-4 305,1-5 0,0-5-549,1-6 0,-2-5 552,-1-5 0,-2-4-15,1-8 1,-3-2 2,-8 7 1,-1-2-2,-5 3 0,-1-4 0,-1 0 5,0-4 0,-1-1 1,-2 0 18,0 3 0,-1 1 0,-1-1-554,0-2 0,-2 0 0,-2 6 644,-2-18 83,-10 21-89,-6 31 325,-2 16-437,0 10 8,3 12 1,2 7-3,-3 26 167,5-23 1,-1 3-166,2 4 0,0 2-14,-1 10 1,-1 0-12,2-10 1,-1 3-117,0 7 1,1 7-1,3-5 284,6-5 0,3-1-377,0-4 0,2 2 1,4-4-394,10 3 0,7-7-833,0-9 0,4-5 1452,3-8 0,-2-4 0,3 0 0,-6-11 0</inkml:trace>
  <inkml:trace contextRef="#ctx0" brushRef="#br0" timeOffset="149039">8847 15004 24333,'44'-33'12,"0"0"0,0 0 1,-2 2-1,-1 2 1,-2 4-783,0 6 0,-2 4 450,5-3 1,-2 2 0,4-2 0,-6 3 0</inkml:trace>
  <inkml:trace contextRef="#ctx0" brushRef="#br0" timeOffset="149491">9948 14334 27488,'-20'33'140,"-1"1"0,3-8 0,4 3-114,7 18 0,5 10 0,1-3-1494,-1 5 0,0 2 1406,0-4 1,1 3-1,2-2-209,3-12 1,2-2-1,3-2-1387,9 18 0,6-4 1151,2-11 1,1-6 0,12 9-1,-14-26 1</inkml:trace>
  <inkml:trace contextRef="#ctx0" brushRef="#br0" timeOffset="153039">10558 14630 22744,'-1'-35'232,"0"0"1,-9-10-121,-23 86-78,-1 13-546,16-24 0,1 1 515,1 4 0,3 1 3,-3 22 158,8-24 1,3 0-168,9 0 1,2-2 24,7 6 129,39-2-56,-22-29 29,20-5 290,-1-23-162,-12-8-45,-7-1 0,-3-4-81,-11 5 0,-3-2 22,-1 1 0,-2-1-44,-5-1 0,-4 0 98,-7-16-17,-8-9-17,-19 5-95,-2 19 219,-11 10-314,13 20-25,-10 15-121,10 12-314,-6 15-689,22-8 1,4 2-4409,1 27 4750,11 2 0,7-31 0,1-16 0</inkml:trace>
  <inkml:trace contextRef="#ctx0" brushRef="#br0" timeOffset="153265">11072 14249 25954,'6'59'-77,"0"0"0,-1-16 0,1 0 0,1-2-78,6 10 1,1 0-886,-2-6 1,0 2-1,-2 0-2237,-3 2 0,-2 1 0,0-3 1912,4 9 1,-2-3-1,-3 2 1,-2-12 0,-2-26-1</inkml:trace>
  <inkml:trace contextRef="#ctx0" brushRef="#br0" timeOffset="154443">12966 14409 21231,'41'-15'-206,"-1"-1"0,0 1 1,8-6-1,0 5-304,12 10 1,-1 5-459,-22 0 0,0 2 615,13 1 0,-4 3 17,-4 11 650,-27 4-297,-41 18 22,2-16 0,-6-1 31,-12 9 0,-5 2-518,3-5 0,-3 2 1,1-2 643,5-2 0,2-2 0,-2 1-17,-3 2 0,-1 1 1,4-3-356,0 2 1,5-2 270,-7 6 562,28-9-371,58-20-261,-13-6 0,5-3-483,21-6 1,4-5 481,-18 3 1,0-2-1,1-2 2,1-1 0,0-1 0,-1-3-321,-1 0 1,-1-3 0,-2 1 339,5-5 0,-3-4 61,-12-1 1,-2-5-1,-5 4 186,-6 7 0,-5-2 3,-2-16 0,-4-7 0,-7 6 41,-10 15 1,-4 2-667,-1-16 0,-4 5 674,-5 21 1,-1 6 181,-9 0 470,0 2-918,15 9 2724,12 8-2746,16 19-39,9 9-17,17 24-309,-12-23 0,2 2 258,4 6 1,1 2-56,-1 3 0,-2 3-208,-2 4 0,-6 3-683,-5 2 0,-6-1-479,-6-9 0,-3-2 1476,-7 5 0,-2-6 0,-1-9 0,-1-1 0</inkml:trace>
  <inkml:trace contextRef="#ctx0" brushRef="#br0" timeOffset="154936">15386 14037 23058,'-47'-16'71,"0"0"0,1 1 0,2 6-60,-14 13-11,24 0 0,0 1-1182,-3 0 1,2 0 1198,-23 3 225,18-4 0,2-1-74,-5-1 346,-9 0-463,30-2 21,11 0-27,6 5 1232,0 6-1187,-1 9 27,-1 11 342,-1 13-353,-3 13-55,2-4-285,-4-3 0,-1 4 281,1-11 1,0 0-334,1-1 1,-2 2-1,2-1 300,-3 12 0,2-3-20,2-3 1,4-1-221,6-6 0,5-2 172,5-6 1,7-4-121,6-4 1,7-6-443,8-4 0,4-5-3504,10-5 0,1-4 4120,-1-4 0,-3-2 0,-13 0 0,-4 1 0,7-4 0</inkml:trace>
  <inkml:trace contextRef="#ctx0" brushRef="#br0" timeOffset="155426">16070 14209 23019,'52'-30'238,"0"0"1,-1 1 0,-2 6-4,-14 15 1,0 2-383,2-2 1,-1 0 395,-1 0 0,0 0-14,-4 0 1,-1-1 198,12-3-42,-1-7-108,-23 10-211,2-3-40,-14 9-5,-4 2 455,-2 2-338,0 1 68,0 3 56,-5 1-79,-6 4-111,-8 1-40,-3 3-28,2 1-11,7-1 0,5 15 11,6 2 17,6 22-31,-1-22 1,3 1-598,2 9 0,1 1 597,-1-6 0,2 2-8,2 4 0,2 6 0,0-4-23,1 3 0,-1 0 2,-2-4 1,1 3-1,-4-3-41,-4 4 1,-7-4-158,-8-4 0,-8-4-911,-9-4 1,-7-4 1140,-14-2 0,0-4 0,-8 1 0,-2-8 0</inkml:trace>
  <inkml:trace contextRef="#ctx0" brushRef="#br0" timeOffset="174227">16208 16551 19560,'13'-48'671,"0"-1"0,0 1 0,-4 1 0,-2 1 0,-6 7-402,-25-10-196,-10 11-31,4 29 0,-4 6 0,-2 6 0,-1 5-827,-13 4 0,-1 6 790,-3 7 1,2 5-15,1 5 1,3 5-7,13-4 0,1 3 0,4-2 4,-1 2 0,4 1-26,-3 15 1,6-2 739,15 4-687,15-25 1,4-2 34,9 3 245,43-23-156,-32-20 20,0-5 0,0-5 590,8-24-498,-11 7 1,0-3-63,-9 14 1,-2-2 19,8-15 0,-3 3-104,-7 12 1173,7-14-1302,-18 35 7,0 6 10,-2 25 9,0 9 0,0 3-9,0 27-420,-1-22 1,-1 5-1,0 0 360,-1-4 1,0 0 0,0 4-902,0 11 1,-1 5 0,1 2 0,0-4 809,0-1 0,0-3 0,-1 6-73,0-12 1,1 5-1,-1 2 1,-1 1-1,0-2 1,-1-6 79,-2 2 0,-2-4 0,0-2 0,0 3-229,-1 8 1,1 2-1,-2 0 1,-3-3 371,-1-8 0,-4 0 0,-1-4 0,-2-4-360,-5-5 1,-2-4 0,0-1 430,-5 14 1,-1-15 167,-7-31 0,6-19-171,25-18 1,8-9-37,-4-7 0,6-6 108,9 4 1,6-4 0,4 0-117,1 4 0,2 0 0,3-3 4,-2 6 0,1-3 0,2-1 0,3-1-27,-3 11 0,2-3 1,2-1-1,1 1 1,-2 3-1,-1 3-156,0-2 0,-2 4 0,0 2 0,2-2 96,6-7 0,3-3 1,-1 4-1,-2 6-430,6 0 1,-1 6-23,-1 2 0,2 0-1678,6-4 1,1 1 1936,-4 6 0,-4 3 1,5-1-1,-12 8 0</inkml:trace>
  <inkml:trace contextRef="#ctx0" brushRef="#br0" timeOffset="174785">16572 16543 10494,'-10'11'7629,"3"-2"-6122,7-9 509,0 0-1815,-45 42-83,38-30 219,-19 32-225,42-43 375,42-9-347,-30 1 202,30-17 134,-30 1 78,2-9-274,-13 6 370,-8-9-370,-13 13-73,-3-5-117,-4 13 44,-8 5-111,9 7 33,-16 12-28,10 7-28,-9 16 17,6 8-17,4 9-12,6-9-77,11 20 38,17-23 40,-1-11 0,5-3 2,8-9 1,3-4-395,27 4 406,-17-12 0,2-6 11,2-10 0,-1-6-538,2-1 0,-1-3 574,4-12 0,-5-6 6,-11 1 0,-5-5 17,-3-9 0,-3-1-34,-5 9 0,-2-3 82,-2-5 1,0-5-1,-2 4 53,1 0 0,-2 1-57,-2 6 1,0-2-1,-2 5 48,-2 4 1,-4 5-2852,-9-8 2754,-3 22-12,-16 15-73,2 20 22,-10 19-13,16-4 0,3 3 10,1-2 0,1 1-8,-2 16 1,1 4-152,5-9 0,1 2 1,1 1 85,0 3 0,1 0 0,0 1-6,0-1 1,1 0-1,2 1-478,4 9 1,3 2 0,2-5-538,5 1 0,4-1 107,-1-7 0,2 3 0,0-7-3546,3-6 0,1-6 4531,16 7 0,-25-29 0,-6-6 0</inkml:trace>
  <inkml:trace contextRef="#ctx0" brushRef="#br0" timeOffset="175002">16904 16485 25370,'43'-19'197,"-1"1"0,1 0 0,-2 0 1,0 2-1,-1 2-116,11 0 0,-3 3 25,-11 2 0,-1 1-92,7-3 0,-3 1-148,-4 1-502,5-3-1812,-30 9 2454,-7 2 1,-4 1 0,1 1-1</inkml:trace>
  <inkml:trace contextRef="#ctx0" brushRef="#br0" timeOffset="177053">13071 16920 20638,'-4'-54'664,"0"0"0,0 1 1,-1 4-1,0 1 1,-4 9-240,-23-9-150,-17 16-259,12 15 1,-23 24-6,10 23-967,16-5 0,-1 5 947,-2 6 1,1 4-40,-2 4 1,2 3-12,0 2 0,3 2 14,3-1 1,3 1 2,6 1 0,3-3 345,7-17 0,2-3-191,5 21 417,15-47-131,18-35-275,-4 1-342,-3-7 1,0-4 361,-7 7 0,-1-2 13,7-19 1,-1 0 348,-7 18 1,-1 0-375,5-15 1,-2 5-65,-4 17-17,4-10-83,-10 34 33,0 14-6,2 40-11,-4-12 1,0 2-15,0 5 1,0 3 5,-1-2 1,-1 2 0,-1 2-603,0-1 0,-1 2 0,0 2 561,0-2 0,-1 2 0,1 2 1,-2 0-558,1 3 1,-1 2 0,-1-1-1,0 1 530,-1 1 1,-1 0-1,0 0 1,-2-1 26,0-1 0,-1 0 0,-1-1 1,-1-1-219,-1-5 0,0-1 1,-2-1-1,-2-3 274,-3 7 1,-2-4 0,-2-4 79,-9 5 0,-2-9-73,4-14 1,1-14-446,-23-45 157,23-7-163,16-15 0,8-8-103,7 23 1,4-1 0,1-2-887,3-14 1,2-3-1,3-2 1443,2 9 0,2-3 0,1 2 0,-2 5 0,-3 7 0,-1 3 0,1 2 0,9-17 0,0 1 0</inkml:trace>
  <inkml:trace contextRef="#ctx0" brushRef="#br0" timeOffset="178242">13175 16670 24844,'14'-49'415,"-3"9"-449,-11 45 45,6 14-5,-2-1-34,8 23-56,-1 16 28,-6-25 0,-1 1 30,0 0 1,-1 2-34,-1 10 1,-2-2 41,0 3 11,-1-7 1,-2 0 5,-4-1 173,-5-1-72,4-18 162,-1-15-206,8-11 122,1-20-117,3 9 39,10-24-62,6 10-1735,1 6 0,3 0 1679,10-9-42,-5 11 0,3 1-154,0 5 0,0 0 17,20-10-350,-1 5 0,-2 2 272,-11 7 52,-1 0 1,-1 2 76,-13 4 38,10-5 253,-11 0 3358,-5 2-3022,-2-7-107,-12 7-196,1-2 342,-6-1-236,-1 8-189,-2-2 44,-6 6-50,-10 9-73,2 1 11,-19 16-23,9 3-33,-6 11-17,3 12-17,16-8-22,6 1 62,14-21 61,11-6-17,-3-12 119,19-12 5,-6-9 78,10-13-84,-10 5 218,0-8 213,-10 2-336,-3 3-151,-6 4 79,-6 12-135,0 7-11,-3 1-29,3 5-32,-7 10 16,3 7-101,-3 12-22,4-3-421,1 15-688,6-2-550,4-9 1,2 1-1719,14 17-1535,15-6 1758,3-27 3076,-7-14 1701,7-18 3469,-6-14-1558,-3-2-1020,-2-6-1533,-16 17 889,-1-2-935,-9 13-510,1-2 52,-4 10-226,-3 11-10,-3 11-62,0 2 11,-5 20-22,0 18-42,5-26 0,-1 1-355,0 10 0,1 1 368,1-5 1,0-2-27,0-1 0,0-1 50,-2 22 10,0-24 107,1-17-40,3-27-44,1-15 0,2-26-34,1 0 131,1 11 0,0-4-70,3-11 1,1-2-604,0-1 1,0-1 572,0 13 1,0-2 0,0 5-7,0 1 1,0 2 36,2-2 0,1 0-212,-1 5 0,1 1 164,1 1 1,1 1-41,2-1 0,1 2 48,15-8 372,2 10-349,5 14-61,-1 13-23,0 19-12,-5 18-4,-6 15 16,-12 12 1210,-11-10-1210,-14-12 0,-7 0 50,-20 11-124,9-15 0,-3-2 32,2-10 0,1-3 16,-18 6-394,17-15 0,1-3-1692,-5-4 2140,-9-10 0,28 2 0,7-6 0</inkml:trace>
  <inkml:trace contextRef="#ctx0" brushRef="#br0" timeOffset="178818">14590 16631 22393,'13'-48'580,"0"0"0,0 0 0,-1 1 1,0 1-1,-2 2-283,-3-3 0,-1 2-326,-1 3 0,1 1 245,-2 6 0,1 2 103,0-14 198,-3 20-461,-1 13 69,1 15-119,4 17 71,2 4-71,5 33-9,-7-24 0,-1 2-625,1 14 0,-2 1 628,-1-7 0,-3 2-13,-4 3 0,-2 3 0,-1-2 7,-3 2 0,0-1 0,-2 11 1,-1-2-32,0-9 1,1-6 53,1-3 28,-2 2 28,8-31-23,4-12 17,2-25-50,7-6 11,6-22 39,11 1-244,9 0 261,4 4 0,1 11-28,-4 10 1567,-8 15-1611,-10 7-24,3 16 1,-5 6-50,8 14-68,-3 7-246,3 5-869,-2 4-2805,1 1-5397,-8-11 9446,-3-7 0,-8-19 0,-1-4 0</inkml:trace>
  <inkml:trace contextRef="#ctx0" brushRef="#br0" timeOffset="178960">15235 16774 24570,'1'-3'3232,"0"1"-2409,-1 2-1182,6-27-1701,-12 24 2060,3-17 0,-6 26 0,2-1 0</inkml:trace>
  <inkml:trace contextRef="#ctx0" brushRef="#br0" timeOffset="179777">17958 16036 23159,'8'-54'640,"0"1"1,1-1 0,-1 6 0,-1 0-1,-2 12 128,-3 10-572,-10 26-163,-1 7 29,-11 29 25,2 3 1,-4 10 0,1-2-1734,-5 11 0,1 0 1653,0-3 1,0 3 0,2-3-14,0 0 1,4-1-65,7-10 1,3 2 0,1-4-21,0-1 1,3 1-117,3 3 1,2 4 0,7-7-104,9-7 0,6-6-431,11 4 1,5-5-880,7-7 0,5-6 1476,9-6 1,-2-5 0,-24-1 0,-2-2-1,27-4 1</inkml:trace>
  <inkml:trace contextRef="#ctx0" brushRef="#br0" timeOffset="180826">18555 16183 21825,'-4'-40'2036,"0"1"1,0 5-1875,1-8 0,0 2 382,5 16-158,0 6-168,0 2-134,-1 9-67,0 9-11,-1 13-45,-3 18-34,-4 21 22,-1-3-791,-3-1 1,-1 2 57,5-13 0,0 1-2134,-2 18 0,1-1 2918,4-17 0,2-4 0,1 9 0,1-24 0</inkml:trace>
  <inkml:trace contextRef="#ctx0" brushRef="#br0" timeOffset="181127">19078 15687 25186,'-5'-44'620,"1"0"0,-1 5 0,3 10-548,2 21 1,7 10-39,10 14 5,14 17-460,-10-7 0,0 4 418,2 10 0,-1 3-25,0 10 0,-4 4-19,-7-13 1,-1 1-1,-3 0-360,3 10 0,-5 3-228,-7 1 0,-4 4 1,-4-3 273,-4-14 1,-1-2 0,0-1-1,-2 20 1,0-4 0,-2-24 0,0 1-1</inkml:trace>
  <inkml:trace contextRef="#ctx0" brushRef="#br0" timeOffset="182451">6221 12937 9268,'-1'-48'-589,"0"0"1,1 2 0,-3 15 0,0 29 0,1 2 0</inkml:trace>
  <inkml:trace contextRef="#ctx0" brushRef="#br0" timeOffset="183469">19629 16427 18397,'1'-3'4840,"-1"0"-3513,0 3-963,21-55-179,-15 41-79,11-36-10,-28 62-24,-9 10-26,-5 8-35,1 4-11,8 2 0,9-14 95,11-1 112,8-16 73,9-6 202,13-15-320,-10 2 219,9-12 11,-21 11-112,-1 0-123,-8 6-45,-7 5-95,-1 3 0,-3 2-12,2 1 23,3 0 6,0-2-197,2 1-604,-1 4-543,1 1 1310,-1 7 0,0-7 0,1 1 0</inkml:trace>
  <inkml:trace contextRef="#ctx0" brushRef="#br0" timeOffset="186253">5257 11424 9990,'0'-3'6027,"0"0"-2632,0 3-2869,-30-53-341,20 39 5,-25-38-72,24 68-40,-2 8-33,-5 17-17,3 3-6,3 0-16,5-5-1,10-9 29,6-8 11,3-9 246,12-6-17,-4-13 40,12-7 72,-4-13 52,-1-5-186,-8 4 476,-4-16-375,-12 11-73,-6-11-84,-10 11-84,-4 8-62,-3 8-44,2 7-34,4 6-207,0 6-169,7 6-615,-1 10-2817,5 9 3836,4-3 0,0-7 0,1-9 0</inkml:trace>
  <inkml:trace contextRef="#ctx0" brushRef="#br0" timeOffset="187102">6777 11058 17540,'-3'-5'4011,"0"1"-3137,3 4-835,-33 1 23,25 10 39,-26 8-1,32 13-32,-1-2 83,-9 27-118,1-11-247,2-14 1,0 0 235,-3 15-11,4-15 188,3-4 59,3-18 291,0 1-90,2-10-258,1-9-16,1-5 262,0-3-189,1-24-129,-3 5-56,2-20 0,-4 9-11,2 6 22,-2 12-34,0 12-72,1 9-23,0 5 34,1 17-1,0 4-10,1 20 16,0 3 1,0 5-6,1-2 27,1-9-16,1-9 17,-2-11 39,1-9 28,-2-4-28,2-10-28,-2-1 56,4-25 0,-2-3-22,0-21 27,-2 1 29,-2 4 16,-2 11-5,-2 13-62,0 13-61,0 9-34,2 5-17,-1 9-28,1 7-229,0 11-796,1 9 1098,5 13 0,-2-21 0,3 0 0</inkml:trace>
  <inkml:trace contextRef="#ctx0" brushRef="#br0" timeOffset="189242">20225 16139 23965,'-36'-23'43,"0"0"0,2 5 0,1 11-43,5 24 0,3 10-6,3-2 1,2 2-18,3 7 1,5 0 22,-3 11-17,12 9 51,13-32 89,11-3 84,9-10 135,8-16 111,3-10-211,-9-4 301,4-9 162,-13-2-369,-3 2-106,-6 1-101,-10 13-140,-3 9-45,0 6 56,-1 13 0,0 17-12,-2 25 18,0-15 0,-2 3-593,-1 12 1,-2 2 545,1-12 0,-1 2 0,0 0-594,-2 6 0,1 2 0,-1 0 487,0 5 1,0 1 0,0 1-404,2-14 0,-1 1 0,1 0 0,0 0 420,-1 1 1,0-1-1,-1 0 1,-1-1 21,-4 15 1,-2-2 0,-2-2 85,-2-4 1,-2-3 0,-3-3-162,0-8 1,-2-2 0,-3-5 228,-14 3 0,-2-8-17,11-10 0,0-11-45,-11-22 0,5-15 3,17-3 0,5-8 23,1-1 0,1-5 1,6-1-174,9-4 1,6-1 0,3-2 105,5-5 0,5 0 0,3 0-158,-1 14 1,3-1 0,1 2-1,2 0 39,3 1 1,1 1 0,2 0 0,1 2-165,0 2 1,2 2 0,1 1 0,0 1-545,10-8 0,2 2 0,1 2-872,-3 5 0,1 1 0,0 1 1679,-1 2 0,1 0 0,-4 4 0,-5 3 0,-3 3 0,-5 3 1,0 1-1</inkml:trace>
  <inkml:trace contextRef="#ctx0" brushRef="#br0" timeOffset="189834">20720 16288 23035,'3'16'723,"5"-1"-606,5-5 40,7-3-6,6-3 57,6-9-91,-6-1 219,13-20-33,-15-1 16,6-16-55,-15 2-1,-7-1 22,-7 4-38,-8 8-90,-3 9-40,-5 8-100,-2 8-23,-1 11 12,-2 10-12,-1 14 12,0 12-17,1 9-6,7 4 6,5 2-40,15-3 7,12-4-226,19-10 247,18-14 23,-21-18 0,1-4 6,27-6-12,-10-10 1,0-6 21,-14-1 1,0-3-371,-4 1 1,3-3 0,-3-1 367,7-14 0,-5-4 36,-1-5 1,-2-4-29,-12 13 1,-1-1-1,-1-2-7,1-3 0,-2-1 0,-1-1-634,0-2 0,0-1 1,-2 0 651,-1 0 1,-2 0 0,0 1 20,-3 3 0,-1 1 0,-2 2-76,1-13 1,-3 3 94,-2 13 0,-3 4 39,-5-12 134,-2 23-241,-4 16 801,-2 21-794,-8 21-12,8-3 0,-1 5-9,-3 12 1,-1 5 129,6-10 0,0 2 0,1 1-146,-2 6 1,2 1 0,0 1-38,2 1 1,1 1-1,2 1-37,1-3 0,1 0 0,3 0-32,4-5 1,2-1-1,3-2-141,7 15 1,7-4-557,5-9 0,4-4-258,1-8 0,1-4-3830,-2-7 1,-1-5 4219,10 3 1,-17-14 0,-18-7 0</inkml:trace>
  <inkml:trace contextRef="#ctx0" brushRef="#br0" timeOffset="190068">21317 15996 25163,'44'-19'94,"0"-1"0,-1 1 1,2 0-1,-1 0 0,-4 5-80,-6 7 0,-4 2-36,23-4-359,9 2-745,-39 7-117,2 0 1243,-16 5 0,-7-3 0,-1 1 0</inkml:trace>
  <inkml:trace contextRef="#ctx0" brushRef="#br0" timeOffset="190642">22246 15692 14533,'5'-12'3094,"10"-22"1,3-5-787,6-6-1734,-4 5 0,-1 1 98,-1 6-398,-14 27-173,-9 10 196,-28 40-179,4-5 0,-2 4-552,6-9 1,0 3 0,0 1 462,-4 7 1,0 1 0,3-1-800,0 4 0,3-2 764,2-1 1,4 2-29,5 7 1,6 1-302,6-13 0,4 1 262,5 16 0,7-4-17,0-22 1,7-6-449,27 6 0,5-8 124,-23-13 0,3-3-2863,18 0 0,9-2 0,-8-3 1738,-19-4 0,-2-2 0,17 0 0,-8-1 0,-25-1 0</inkml:trace>
  <inkml:trace contextRef="#ctx0" brushRef="#br0" timeOffset="192372">23003 15968 16084,'0'-4'5069,"0"1"-3668,0 3-1205,-17-57-123,2 43-51,-11-40 0,-1 71-10,1 11 16,-8 14-45,6 12-22,12-8 22,12-7-11,15-9 5,6-11-16,15 2 50,-1-10 34,8-5-17,-12-8 34,8-10 33,-10-7 196,8-21-156,-15 10 273,-5-25-217,-20 28-130,-2-6 23,-13 12-11,-12 7-62,-2 2-22,-6 3-45,14 7-5,10 3-281,2 7-134,11 3-661,1 9-2050,9 0 3187,10 4 0,-6-10 0,2-2 0</inkml:trace>
  <inkml:trace contextRef="#ctx0" brushRef="#br0" timeOffset="192641">23373 15592 22621,'-17'-47'780,"1"0"0,1 5 1,5 8-563,7 17-151,7 9-27,10 14-12,3 4 11,6 14 1,3 6-26,-4-3 0,0 3-881,12 19 1,0 1 857,-10-13 1,-3 1-54,6 14 0,-4 4-301,-12-15 1,-2 3 0,-2 0-447,0 1 1,-2 2 0,-2 0-2469,-6 8 0,-2 1 0,-3-6 2224,-2-1 1,-3-7 0,-1-9 0,1-6-1,5-12 1</inkml:trace>
  <inkml:trace contextRef="#ctx0" brushRef="#br0" timeOffset="194456">24365 15963 20727,'-55'-14'334,"0"0"0,1 2 1,21 1-458,42 7 95,17-4-6,26-5 11,-14 5 1,4 0-621,8 0 0,2 0 637,3 1 1,0 1-15,0 1 1,-2 2-152,-6 1 1,-4 1 61,-9 2 0,-4 3-9,2 7 96,-39 13-23,-34 11 39,6-12 1,-4 0-1361,-9 5 1,-2 0 1401,-3 2 1,0 1 5,0 0 0,3 0 202,12-8 1,3 1-243,-2 5 1,7 0 349,9 3-329,10 9 16,36-20-28,8-11 20,4-8 0,4-5 5,-9-2 0,1-4 62,23-8 0,-1-4-48,-22 7 1,-3-4-115,10-11 1,-5-5 189,-17 6 0,-5-2 8,2-11 1,-3-3 36,-4-2 0,-5-1 112,-5 1 0,-3 2-124,2 10 1,-4 1 229,-7-3 0,-1 4-176,0 5 3249,-11-11-3367,20 30 149,-1 0-233,7 13 12,3 11-12,0 3 0,16 40-39,-1-4-18,-5-12 1,0 3-67,-4-4 0,-2 1-143,-3 1 0,-3 1-269,-6 2 1,-4-1-1459,-4 0 0,-3-3 215,1-8 0,-1-2 1767,-3 0 0,1-6 0,10-13 0,1-4 0</inkml:trace>
  <inkml:trace contextRef="#ctx0" brushRef="#br0" timeOffset="195023">25727 16108 19977,'14'-44'1100,"1"1"1,-1 0 0,5-18-1,-3 7-725,-7 22 1,-2 2 145,3-20-157,-4 13-123,-4 14-185,-1 11-67,-1 11 22,-1 14-11,-4 18 6,-5 20-6,2-17 0,-1 2-387,-2 4 1,1 1 383,-1 2 0,2-1-11,1 0 0,1-3-44,-1 21 49,11-24 1,5-3-15,10 2 74,19 5-6,9-29 16,11-20-16,-25-1 0,2-3 13,1-5 1,0-1-303,-1-2 1,0-1 371,-3 1 1,-1 0 162,16-15-50,-14 13-168,-18 10 683,-12 14-733,-13 15 36,-12 16-59,-10 19-9,13-21 1,2 4-34,-2 12 0,3 4-806,4 5 0,3 2 571,1-8 0,3 0-143,4-1 0,2-1-1479,3-6 0,2-2 1339,0-3 0,1-2 0,4 24 1,-3-26-1</inkml:trace>
  <inkml:trace contextRef="#ctx0" brushRef="#br0" timeOffset="195290">25138 16975 19244,'-48'3'421,"0"0"1,4 0 0,19-1-148,50-2-44,28-5-143,-12 0 0,5-1-908,13-4 1,3 0 844,-13 1 1,1 1-1,2-1-618,6 0 0,1 0 1,1 1 538,-11 2 0,0 0 1,0 0-1,1 0-172,0 2 0,1-1 1,0 1-1,1 1-1343,5 0 0,2 0 1,-1 2-1,-4-1 1253,0 1 1,-4 1-1,-2 0 1,17 0-1,-12 1 1,-19 1 0</inkml:trace>
  <inkml:trace contextRef="#ctx0" brushRef="#br0" timeOffset="195540">25310 17268 14874,'-10'1'3355,"2"1"-153,8-2-1382,0 0-1498,61-12-98,-31 6 0,2-2-131,7 0 1,5-1-1,2-1-17,6-1 1,2 0 0,-3 0-512,5-1 1,0 1 458,-3 0 0,4 1 1,-4 0 3,8-1 0,-5 0-28,-9 2 0,-1 1-76,2-3 1,-6 2-9,-17 3-3825,-8 0 3909,-19 4 0,-1 2 0,-3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5T15:45:48.2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1503 1522 32767,'1'-45'0,"0"0"0,0 5-273,0-6 1,-1 6-509,-3 26-92,-1 12 422,0 16 365,-1 19-242,-3 27-573,3-20 0,0 3-545,0 7 0,-1 3-2635,0 5 0,0 0 3591,1-5 1,0-4-1,2-14 1,0-5 0,0 6-1</inkml:trace>
  <inkml:trace contextRef="#ctx0" brushRef="#br0" timeOffset="317">1376 1850 25260,'-8'-52'442,"-1"1"1,1 0-1,1 3 1,0 1 0,1 4-446,3 0 0,1 3 125,1 6 0,2 2 526,7-18-410,9 15 225,18 10-55,19 10-826,-18 9 0,1 4 482,8 4 0,1 5-349,5 3 0,-1 6 174,2 7 1,-2 5-611,-1 5 1,-4 5 195,-6 3 1,-7 3-172,-9 1 1,-10 2-116,-14-2 0,-12 0 979,-14-2 0,-9-4 133,4-12 1,-4-2-1,-2-2-309,-2-1 0,-3-1 0,0-2 408,0-2 1,0 0 0,0-3 199,-17 3 0,2-3 68,9-5 0,4-5-421,10-7 0,6-7-5879,-1-31 5523,28-12 1,7 12 0,5 15 0</inkml:trace>
  <inkml:trace contextRef="#ctx0" brushRef="#br0" timeOffset="596">2249 1675 32767,'0'-4'0,"0"1"-241,0 3 482,15-27-241,-8 38 0,11-23 0,-12 57-1504,-3 3-3323,0-14 0,-1 1 4807,1 28 0,-2-21 0,0-18 0</inkml:trace>
  <inkml:trace contextRef="#ctx0" brushRef="#br0" timeOffset="784">2446 1406 30510,'-24'23'554,"5"-6"0</inkml:trace>
  <inkml:trace contextRef="#ctx0" brushRef="#br0" timeOffset="1200">3061 1611 32190,'-56'-14'192,"-1"-1"0,3 4 1,3 9-193,9 16 0,5 6 0,-16 8 0,22-6 0,5 2 0,7 8 0,3 5 0,16-4 0,19-5 0,7-13 0,5-4 0,7-19 0,-4-8 0,-9-3 0,1-3 0,8-9 0,-13 5 0,-2-1 0,-2-8 0,-2-4 0,-7 6 0,-6 17 0,-5 5 0,0 10 0,-5 6 0,0 6 0,1 12 0,2 7 0,10 20-890,2-14-1548,16 23-2784,4-16 4944,4 4 1,-10-18-1,-9-15 1</inkml:trace>
  <inkml:trace contextRef="#ctx0" brushRef="#br0" timeOffset="2559">3400 1786 32767,'4'-43'0,"0"0"0,-1-2 0,1 9 0,-2 21 0,0-4 0,-1 14 0,-1 11 0,0 1 0,-3 30 0,-2 2 0,0-6 0,-1 1 0,-1 0 0,-1 0 0,-1 3 0,0-1 0,-5 20 0,5-22 0,1-3 0,0 1 0,-1 4 0,6-23 0,2-12 0,10-29 0,2-6 0,-1 1 0,2-2 0,4-18 0,-2 6 0,1-3 0,-3 14 0,-1 1 0,1-4 0,0 1 0,9-13 0,-6 32 0,10 2 0,7 7 0,-2 6 0,27 11 0,-12 7 0,-13-2 0,-1 4 0,15 22 0,-12 9 0,-14-7 0,-12-8 0,-5 1-630,-6 10 1260,-4 13-1176,-4-24 456,2-13 332,4-11 152,1-12-394,3-12 0,-1-16 0,4-12 0,5-8 0,6 2 0,0 12 0,11-5 0,-6 21 0,11-6 0,0 18 0,-4 5 0,28 14 0,-11 8 0,-9-3 0,-1 4 0,-4 1 0,-2 3 0,0 2 0,-3 1 0,14 16 0,-16-11 0,-3-1 0,-1-1 0,13 22-1147,-17-33 254,6 1 508,-3-15 1610,5-14-25,6-11-1200,6-18 0,-6 2 0,-4-7 0,-2 0 0,-4 2 0,0 1 0,-5 2 0,-9 11 0,-11 1 0,-2 12 0,-19 6 0,7 6 0,-8 3 0,13 4 0,0 13 0,9 6 0,-1 16 0,6-5 0,16 28 0,9-16 0,-3-11 0,6 0 0,12-3 0,3-3-83,-10-7 1,0-3-286,7 2 1,3-4 419,0-8 0,-2-3 530,22-4-475,-19-4 0,-3-5-107,9-25 0,-29 7 0,-2-5 0,-2-7 0,-2-5 0,1-9 0,-2-3 0,-3 13 0,0-1 0,-1 1 0,3-10 0,-1-1 0,-2 6 0,0-2 0,-1 5 0,-3 4 0,0 2-638,0-12 0,-2 2-929,-6-3 689,-2 20 405,-3 9-76,6 16 862,-2 4-663,5 21 701,2 20-584,2 5 158,6 10 0,2 6-793,-1-8 0,2 2 746,-1-1 1,1 4 0,-1-1-71,-1-5 0,0 0 0,-1 0-83,0-1 0,0 0 1,0-2-481,-1-3 0,0 0 1,0-3-812,3 14 1,0-3-3351,-2-11 1,-1-4 3673,2 10 0,-5-24 0,-5-18 0</inkml:trace>
  <inkml:trace contextRef="#ctx0" brushRef="#br0" timeOffset="3350">5062 1794 32767,'-13'-57'-3216,"25"11"3453,20 39 1,10 7 27,0-3 1,0 1-620,1-1 0,-1 0 442,-2 0 0,-1 0-42,-4 1 1,-1-2 84,22-2 305,-13 0 658,-13 1-348,-13 2-504,-8 1-242,-9 0 0,-4 0 0,-2 1 0,-4 0 0,4 1 0,-7 5 0,5 3 0,-2 5 0,6 3 0,9 0 0,6-3 0,11-1 0,7-6 0,6-4-176,2-9 352,0-8-176,-3-11 0,-6-6 0,-7-3 0,-8 1 0,-8 4 0,-15 7 0,-11 9 0,-15 6-11,-8 10 22,-2 6-11,10 2 0,-3 14 0,18-1 0,-2 13 0,15 3 0,10 7 0,11 7 0,13 5-285,3-11-797,4-15 1,5-2 762,-8-12 1,2-1 203,14 5 0,3-3 137,-10-10 1,1-3 255,4-5 1,-1-2 602,13-5-200,-21-1 1,-3-4-213,2-11-469,0-13 0,-11-8 0,-11-3 0,-13-1 0,-9 3 0,-5 4 0,2 10-414,1-9-1242,10 16 1403,6-8-319,10 13 1267,14 5 738,12 7-666,10 11-767,-7 3 0,-3 12 0,-1 5 0,6 14 0,-14-13 0,-1 3 0,-11-1 0,-3 2 0,6 25-1023,-7-17 1,1 2 20,-3-4 0,0-3 0,-1 2 0,-6-23 0</inkml:trace>
  <inkml:trace contextRef="#ctx0" brushRef="#br0" timeOffset="4067">7190 1559 30046,'0'-4'-164,"0"0"3049,0 4-2885,-52-40 0,31 34 0,-19-9 0,1 7 0,17 24 0,-14 20 0,24-7 0,10 15 0,9-15 0,32 6 0,-14-24 0,36 0 0,-30-16 0,12-11 0,-25-5 0,-7 1 0,-11 5 0,-6 0 0,-11-5 0,-3 2 0,-1 2 0,-2 6 0,12 6 0,-2 0-446,7 8 892,5 3-446,-1 29 0,2-23 0,0 17 0</inkml:trace>
  <inkml:trace contextRef="#ctx0" brushRef="#br0" timeOffset="4376">7239 2046 32767,'-2'27'0,"1"-6"0,6-17 0,0-3 0,1-1 0,0-6 0,0 0 0,3-14 0,-5 9 0,1-11 0,-4 15 0,-3-1 0,-3 6 0,-16 10 0,4-1 0,-25 14 0,28-13 0,-7 4 0</inkml:trace>
  <inkml:trace contextRef="#ctx0" brushRef="#br0" timeOffset="4867">514 2656 19848,'-5'-3'292,"1"1"-147,4 2 241,91-11-170,-45 12 0,4 1-782,-4-3 0,6 0 1,3 0-1,-1 2 737,0 2 0,1 1 0,0 1 0,2 0-65,-4-1 0,2-1 1,0 1-1,2 0 1,1 0-30,-4 0 1,1-1-1,1 0 1,1 1-1,0-1 1,2 0-309,-5-1 0,2 1 0,0-1 0,1 0 0,1 0 0,0 0 0,1-1 273,-4 1 0,1-1 0,1 1 0,1-1 0,-1 0 0,1-1 0,1 1 0,0-1-204,-3 0 1,0-1 0,1 1 0,0-1 0,1 0 0,0 0 0,0 0 0,1-1 0,-1 1 189,4-1 1,1 0 0,0 0-1,0 0 1,0 0 0,1-1-1,0 1 1,0-1 0,0 0-121,-4 0 1,0 0 0,0-1 0,1 1 0,-1-1 0,1 1 0,0-1 0,0 0 0,0 0 0,0 0 114,1 0 1,1 0-1,0 0 1,0-1-1,0 1 1,0-1-1,0 1 1,-2-1 0,0 1-1,-2-1-57,4 1 1,-3-1 0,-1 1 0,0-1 0,0 1-1,0-1 1,3 1 0,2-1 45,-5 0 1,2 0 0,2 0 0,1 0 0,2 0 0,-1-1-1,0 1 1,-1 0 0,-2 0 0,-1 0 0,-4 1-13,3-1 0,-3 1 0,-2 0 0,-2 0 0,1 0 0,0 0 0,2 0 0,3 0-53,-1 0 1,2-1 0,3 1 0,0-1 0,1 0 0,0 1 0,-1-1-1,-1 1 1,-3 0 0,-2 1-854,6-1 0,-3 1 0,-1 0 1,-2 0-1,-1 1 0,-1-1 1,-2 1 905,8-1 0,0 1 0,-3 0 0,-4 0 0,-3 0 0,7 1 0,-5 0 0,-8 0 0,-10 1 0,-1 0 0</inkml:trace>
  <inkml:trace contextRef="#ctx0" brushRef="#br0" timeOffset="7087">10135 4019 18431,'6'-49'1398,"0"0"1,-1 3 0,-6 9-1013,-7 25-257,-6 5-101,-2 17-11,0 21-12,3 7-2162,3 15 1,2 4 2097,4-23 0,1 2-251,-1 7 1,0 7 0,1 2-1,0-4-2249,-1 15 1,1-1 2558,0-8 0,1 2 0,-1-6 0,1-8 0,0-7 0,0 3 0</inkml:trace>
  <inkml:trace contextRef="#ctx0" brushRef="#br0" timeOffset="7481">10227 3753 14101,'-21'-42'1259,"1"0"0,-1 0 0,-10-12 0,-4 6-680,3 17 1,-4 7-2146,-2 7 1,-1 6 1713,8 4 1,-2 6 181,-19 11 1,-1 10-132,12 3 0,1 6-270,0 1 0,-2 3 0,3 4 136,2 4 0,4 3 1,1 0-50,4-6 1,2 0 0,1 5 0,-2 8 0,1 7 0,1 2 0,3-4-464,3 2 1,3-2 0,1 3 429,-1 1 0,0 3 1,1 1-1,6-4-8,3 2 1,5-2 0,5-3 22,3-7 0,4-1 1,4-3-263,5-7 0,5-3 0,3-4 256,7-3 1,5-5 0,3-4-6,8-3 0,3-5 0,3-4-8,-8-5 0,2-3 0,1-2 0,1-2 0,4-2 0,1-3 0,1-2 0,0-3-27,1-2 1,1-2 0,0-2-1,-2-2 71,-1-2 1,0-1 0,-2-3 0,-2-1-109,-4-1 0,-1-2 0,-3-1 0,-3 1 120,2-3 1,-4 0-1,-4-6 29,-8-3 1,-3-6-1,-4-2 1,-5 3-63,-4-1 0,-6 2 0,-3-4-23,-1-1 0,-1-4 0,-3 1 0,-3 5-6,-2 4 1,-4 3 0,-7 2-3,-9 4 1,-7 0 0,-4 2 0,0 6-234,-5 6 1,-2 5-1,-4 2-431,-3-1 0,-4 0 1,-1 3-1,3 4-697,0 5 1,2 4 0,-1 4 1389,-6 2 0,0 4 0,13-2 0,7 0 0,9 1 0</inkml:trace>
  <inkml:trace contextRef="#ctx0" brushRef="#br0" timeOffset="8421">11059 4305 10416,'-60'0'2016,"1"0"1,4 0-1,14 0-689,31 0-795,5 1 186,8 1 335,14 2-320,25 2-517,-7-3 0,5-1-568,15 0 0,6 0 504,-11-1 1,3 0 0,2 0-590,-8-1 1,1-1-1,1 1 1,1-1 523,4 0 0,0 0 0,2-1 1,-1 0 3,2 0 0,1 0 1,-1-1-1,1 0 7,-2 0 1,0 0-1,1 0 1,0-2-48,6 1 1,1-2 0,0 0 0,-6 1-18,-2 0 0,-4 1 1,1-1-186,-5 0 0,3 0 1,-2 0-1,-6 1-1428,6 0 1,-4 1 1555,3 0 1,-3 0 0,5 1-1,-28 1 1</inkml:trace>
  <inkml:trace contextRef="#ctx0" brushRef="#br0" timeOffset="9331">12758 3989 17361,'-44'-26'504,"-1"-1"0,5 3 0,8 7 1209,21 17-1617,3 5 689,4 4-527,4 5 342,10 3-258,21 10 788,-2-7-1074,0-4 0,4 0-11,-3-3 0,0 0-252,10 4 0,1 2 209,-1 1 1,-2 1-9,-5 2 1,-4 1-12,7 27-3245,-38 5 3274,-11-27 1,-7 0-106,-8 2 1,-4-2-560,-2 0 1,-2-1 734,1 0 0,3-3 0,-6 3 0,14-8 0</inkml:trace>
  <inkml:trace contextRef="#ctx0" brushRef="#br0" timeOffset="10088">14154 4220 17479,'-4'-5'3920,"1"1"-2183,3 4-1681,-28-30 11,23 30-5,-20-20-23,30 39 84,-2 6-61,-4-8 78,-12 8 6,-10-11-18,-16 2 7,-10-7 22,-8-5 39,2-13 39,8-11-28,11-17-61,14-12-57,11-6-26,16 2 13,11 7-6,13 10 15,8 13-6,8 10-44,11 15 1,-19 8 1,1 5-21,-4 1 0,-2 4-357,1 0 1,-4 4 304,-6 5 0,-5 2-21,-8-1 1,-7 3-29,-9 20 0,-10 4 8,-6-4 0,-8-1-531,1-10 0,-5 0 0,0-4 605,-6 3 0,-2-4 13,8-11 0,-1 0 0,0-3-268,-2 0 0,0-4 334,-5 2 0,1-3 143,-20 0 6,22-25 322,21-3-533,19-15 1663,18 9-1679,18-4 0,-4 10 0,4 2-24,0 1 1,1 0 197,1 2 1,1 0-244,6 0 0,0 1-63,-4 1 1,1-1-171,2 1 1,3 0-1,0-1-266,13-1 1,-1-1-383,-15 2 0,1-1 0,-3-1-1070,6-3 1,-5-2-183,-12 3 1,-2-2 1471,18-14 0,-33 15 0,-1-1 0</inkml:trace>
  <inkml:trace contextRef="#ctx0" brushRef="#br0" timeOffset="10437">14519 3765 11731,'-41'-24'1079,"-1"1"0,0 0 1,-4 0-1,-2 2 1,-1 5-424,3 9 0,-1 5 1,-1 2-1382,-3 0 1,0 2-1,-3 2 1084,7 1 0,-1 2 0,-1 1 0,2 2 3,-7 6 0,2 3 0,2 0-233,10-3 1,2 1-1,0 3 90,-5 7 1,1 3-1,2 4-415,4 8 0,4 5 1,1-2 389,3-8 1,1-1 0,3 5-94,2 10 1,1 7-1,3 0 1,7-4-401,6-9 0,6-3 0,2 2 107,2 17 0,4 4 1,4-7-194,6-3 1,10-6-133,13-7 1,11-2-1,1-6 172,-5-10 1,1-5 0,5-1 172,-10-2 0,3 0 1,3 0-1,2-2 0,0-2-104,8-3 0,3-3 0,1-1 0,-1-2 0,-4 1 186,-3-2 0,-2 0 0,-2 0 0,2-2 134,8-1 1,2 0 0,-1-3-1,-5-2-14,-2-4 1,-4-3 0,-2-3 141,-3 0 1,-1-2-1,0-4-64,-5-2 1,1-3 0,-2-3 0,-4-1-58,0-6 1,-5-3 0,-4-3 52,-1-10 1,-4-4 0,-6 3-131,-4-7 1,-7 0 1,-4 8 1,-4-2-1,-5 0-34,-7 4 0,-5 1 0,-3 1-73,-3 1 0,-2 1 1,-6 3-414,-9-1 1,-7 2 0,-3 9 543,-8 10 0,-4 9 0,6 2 0,5-1 0,3 5 0,-2 5 0,0 0 0</inkml:trace>
  <inkml:trace contextRef="#ctx0" brushRef="#br0" timeOffset="15101">7377 1632 26158,'-13'-41'-338,"-1"0"0,2 3 1,0 8-1876,2 17 2017,-12-1 979,-1 8 459,-13 10 414,1 16 291,4 4-1709,6 6 1,2 3 1635,-6 22-1031,10-13 1,3 1-662,9 1 1,4-1-183,4 15 0,7-22 0,5-2-1811,18 1-580,14 2 875,9-13 881,5-13 704,2-10 709,-13-7 94,-15-5 0,-3-5 1628,6-14-1869,-13 7 0,-3-3-631,-4-26 0,-19-7 0,-6 11 0,-7 11 0,-4 1 0,-14-7-880,9 13 1,-4 3-1513,-21 2 1045,-2 12 814,4 15 1185,13 4 916,1 11 1036,8 18-1397,1 8-1207,12-12 0,2 2 0,4 1 0,2 0-100,1 3 0,3 1-2576,4-2 1,5-1 2252,7-1 1,2-4 0,3 3 0,6-11 0</inkml:trace>
  <inkml:trace contextRef="#ctx0" brushRef="#br0" timeOffset="15375">8209 1400 32767,'-38'-41'-1061,"-1"1"0,5 2 0,5 12-566,13 25 6437,1 14-4810,-3 17 0,-3 24 0,10-17 0,0 4-484,1 9 1,0 2-859,1 10 0,2 2 1542,3-17 1,0 1 0,1 1-118,-1 4 1,2-1 0,-1 2 144,1 1 0,0 1 0,1 0-892,0 0 1,0 1 0,0 0-131,1 0 1,1 0 0,0 0-590,0-1 0,0 0 1,-1 0 1328,-3 4 0,-1-1 1,1-6-1,3-4 1,-2-6-1,-5-4 1,0 1-1</inkml:trace>
  <inkml:trace contextRef="#ctx0" brushRef="#br0" timeOffset="15535">7563 2919 19158,'13'-52'1205,"0"1"0,0-1 0,-1 0 0,4-11 1,1 2-1,0 3-755,5-3 1,1 4-412,-1 7 1,1 2 227,0 5 1,1 2-52,2 4 1,1 2-49,1 2 1,2 2-150,2 1 0,1 2-470,1 0 0,1 1 683,4-1 1,-3 2 0,4-3 0,-4 5 0</inkml:trace>
  <inkml:trace contextRef="#ctx0" brushRef="#br0" timeOffset="16001">9515 1535 29049,'4'-53'382,"1"0"1,-1 0-1,1 1 1,0-2 0,-1 3-1,-2 4-883,-5-3 0,-4 8 1967,-6 5-2672,1 3 1211,1 15-934,8 24 2158,-1 19-1961,3 10 1,2 3 242,-1 25-121,2-6 0,0 4 548,-1-10 0,0 0 63,0-6 1,0 1 0,-1 3-203,-2 10 1,0 4-1,-1-3-52,2-9 1,-1-1 0,-1 1-1497,-1 5 1,0 1 0,0-6 1052,0-3 1,0-4-1107,0-1 1,1-3-4641,0 3 6469,1-5 1,0-20 0,2-12 0</inkml:trace>
  <inkml:trace contextRef="#ctx0" brushRef="#br0" timeOffset="16492">9430 1950 28137,'-14'-60'103,"1"0"0,-1 7 0,0 6-1481,-9 3 281,0 10 1467,5 7-647,6 7 105,6 4-198,9 5-225,13 3 2775,18 1-479,17 2-799,-19 2 1,2 0-66,2-1 0,2 0-597,-1 0 0,1-1-240,-1-1 0,-1 0 0,-4 0 0,-2 0 0,23-4 0,-13 0 0,-14 4 0,-10-1 0,-9 3 0,-5 0 0,-5 2 0,1 0 0,-1 1-315,2 5-576,1 8-268,8 13-461,7 17-146,10 13 1201,-11-24 1,0 3 197,0 8 1,-1 0 64,2 14 177,-8-21 1,-4-2 44,-7-2 700,-5-2 610,-6-14 1019,-6-16-430,7-6-616,-2-17-398,11-2-512,3-7-268,9 1-25,15-5 0,-2 12 0,21-8 0,-3 12 0,14-4 0,5 2 0,0 5 0,-2 5 0,-3 3 0,-25 6 0,-6 1 0</inkml:trace>
  <inkml:trace contextRef="#ctx0" brushRef="#br0" timeOffset="17284">10466 1587 25894,'2'-7'2396,"-1"1"-31,-1 6-253,0 0-2112,-14 7 0,10 5 0,-7 8 0,19 1 0,9-2 0,23-4 0,-10-7-1153,2-7 0,0-3 1521,-3-4-352,26-11 1571,-25-2-1252,2-8-335,-11-3 0,-11-1 0,-12 2 0,-14-1 0,0 12 0,-16 2 0,7 13 0,-9 2 0,3 8 0,-1 10 0,13-1 0,-1 15 0,12-2 0,3 13 0,9 5 0,8-16 0,3 0 0,11 9-503,1-12 1,5-4-1230,26-3 996,-7-10 1,2-3 400,-16-4 0,1-3-159,26-7 1,-4-4 1439,-11-5-154,-7-1 1,-3-2 1431,-8-9-3633,-2-17 2278,-16 15-152,-16-14-1244,-10 24-688,-4-3 323,-8 8 618,2 5-608,2 1 792,-1 3 179,15 4 3658,-1 3-2770,6 6-977,1 5 0,4 7-2275,12 8 1255,7-5 516,4-2 71,10-6 505,-1-10-248,8-2 1408,4-16 878,-14-3-1116,-7-6-994,-12-5 0,-10-6 0,-4-1 0,-7-3 0,-3 15 0,-14 3 0,7 13 0,-20 1-251,4 14 502,-19 11-251,16 0 0,-8 22 0,31-14 0,-2 8 0,27 6 0,14-14 0,7 6-184,12-14 0,8-4-3561,-2-7 0,3-2 3404,9 5 0,-2-3 1,-17-5-1,-6-2 1,-3-2-1</inkml:trace>
  <inkml:trace contextRef="#ctx0" brushRef="#br0" timeOffset="17675">12127 1383 25653,'-2'-4'1446,"1"1"-704,1 3-623,-41-52-604,27 43 348,-9-19 0,0 9-160,8 43 106,6 1-946,-2 15 1185,11-5 3,9-3-427,9-4 306,-1-10 58,15-5 151,-11-9-12,9-8 77,-11-6-54,-6-4 143,-4-13-180,-6 6-42,-3-10 1,-4 7-71,-3 4-94,-2 5-44,-4 6-52,-1 7-16,-4 10-92,-2 8-465,-2 11-800,3 9-2426,4 6 3988,6-3 0,5-15 0,2-9 0</inkml:trace>
  <inkml:trace contextRef="#ctx0" brushRef="#br0" timeOffset="17951">12290 1709 17098,'-3'0'5841,"1"0"-3569,2 0-1668,-66 20-111,40-4-77,-13 0 1,4 2 648,22 5-694,6-2 326,9-3-639,8-2-44,8-5 373,8-5 180,5-7-212,1-7 248,0-13 182,-12 5-61,-4-13-724,-14 15-2276,-13-14 2216,0 15 0,-2-3 0,5 12 0</inkml:trace>
  <inkml:trace contextRef="#ctx0" brushRef="#br0" timeOffset="18708">7709 2552 11413,'-56'6'1803,"1"0"1,5-1 0,9 0-612,21-3-867,10-1 846,29 0-375,21-1-419,2-1 1,6-2-1401,-4 1 1,2-1-1,3 0 1182,-3-1 0,2 0 1,2 0-1,1-1-19,7 0 1,3 0-1,2 0 1,0-1-35,-5 1 0,1-1 0,1 1 0,-1-1 0,-1 1-389,4-1 0,-2 1 0,1-1 0,6 0 327,-16 2 1,3-1 0,2 0-1,3 0 1,0 0 0,0 1 0,-2-1-1,-3 1-251,7-1 1,-3 1 0,-1 0-1,0 0 1,2-1 0,4 1 228,-8 0 0,2 0 1,3 0-1,0 0 1,2 0-1,-1 0 1,0 0-1,-1 1 1,-1-1-172,0 0 1,-1 1-1,-1 0 1,0 0-1,-1 0 1,1 0-1,-1 0 1,1 0 115,0 0 1,-1 0 0,1 1 0,0-1 0,-1 0 0,0 1 0,0-1 0,0 0-20,6 0 0,0 0 0,0 0 0,-1 0 0,0 0 0,0 0 1,-1-1 66,-3 1 1,-1 0 0,0 0 0,0 0 0,-1 0 0,0-1 0,-1 1 22,5-1 1,-2 0 0,0 0 0,0 0 0,-2 1 0,0-2 2,3 1 0,0-1 0,-1 1 0,-2-1 0,-1 1 7,4-1 1,-2 0 0,-2 0 0,-2 0-921,5 0 0,-4 0 1,-4 0 888,3 0 0,-8 1 1,3 0-1,-32 3 1</inkml:trace>
  <inkml:trace contextRef="#ctx0" brushRef="#br0" timeOffset="22691">9963 5066 18123,'-20'-41'1583,"0"1"0,2 3 1,5 9-1170,10 20-178,8 14-108,2 4 37,9 17 1,3 6-93,7 12-27,-3-4 1,4 10 0,-2-5-385,-5-9 1,-1 2 334,3 5 0,3 10 1,0-1-1,-4-5-614,1 0 0,-1 2-544,-3-8 1,3 8-1,2 3 1,-1-2-1,-3-6 810,1-1 1,-2-4-1,0 0 1,3 8-1,0 1 1,-3-7-1,9 11 1</inkml:trace>
  <inkml:trace contextRef="#ctx0" brushRef="#br0" timeOffset="23684">10659 6779 15114,'-11'-7'1602,"3"2"531,8 5-385,0 0-910,1-11-754,1 8 400,0-8-366,0 10 981,-1 1-1060,-1 4-5,0-2 5,-1 3 45,1-3 39,-1 0 68,0-1 5,-1-1-51,0 0-94,-1 0 106,-6-2-107,2-2 6,-5-2 0,1-2 11,2-1-28,0 0 101,0-9-100,4 2 10,1-10-16,9 3-3415,8-2 3381,4 5 0,25-8-11,-8 15-6,17-3-6,-8 17 1,-5 11 11,-8 4 5,5 28 1,-20-17-21,-4 18 1,-5 3 14,-9-5-327,-3 4 1,-3-1 337,-6-12-28,-2-2 0,-3-1 67,-7 1 3042,-12 6-2986,10-24 28,2-14-55,7-7 1067,-5-22-1057,13 5 109,-3-11-187,12 13-33,9 7 10,3 8-5,27 6 6,3 10 8,2 4 0,0 1-3,14 11-317,-14-2 0,-2 2 211,3 15-93,-21-14 0,-4 3-181,-4 27-3301,-30 1 3284,-9-14-917,-9-12 1,-5-4-1614,9-11 1,0-3 2943,-10 6 0,2-2 0,-1-6 0,20-8 0</inkml:trace>
  <inkml:trace contextRef="#ctx0" brushRef="#br0" timeOffset="24085">10614 6330 17938,'-50'2'470,"1"0"1,-1 0-1,2 2 1,0 2 0,6 5-295,7 5 1,3 7 127,-9 13 1,-3 8-1,5-3-788,10-7 0,2 3 531,-3 9 1,-3 10 0,1 1-1,7-7-786,7-1 1,5 0 756,1-4 0,0 5 0,1 2 1,5-5-4,5-3 0,4-3 0,2 1 9,3 9 0,3 1 0,2-2-16,4 7 1,9-4-17,13-9 1,10-1 0,2-8-1,-6-12 1,3-6-1,3-1 2,5 2 1,4 0-1,2-3 1,0-3 0,-2-7 1,1-3 0,-1-3 0,1-2 9,-10 0 1,0-1 0,0-2-1,-1-1 1,0-1 29,11-4 0,-1-3 0,-1-1 0,-3 0 2,3-2 1,-3-1-1,-3-5 54,2-4 1,-3-5 0,-7-4 38,-12-2 1,-6-4 0,-3-2-79,0-2 0,-2-2 0,-5-3-33,-6 6 1,-3-3 0,-2 0 0,-5 1-454,-5-13 0,-6 1 1,-3 1 445,1 13 1,-3 1-1,-1 0 1,-3 1 4,-10-13 0,-4 3 0,-5 3-10,-3 4 0,-4 3 1,-3 5-12,-2 4 0,-3 4 1,-4 5-394,6 8 0,-5 4 1,1 2-1,3 2 358,1-1 0,3 3 0,-2 3-86,0 3 0,-3 2 1,1 2-1,4 2-558,-13 7 0,3 3 683,7 0 0,-1 3 0,5-2 0,6-2 0,4 0 0,7 1 0,-1 1 0</inkml:trace>
  <inkml:trace contextRef="#ctx0" brushRef="#br0" timeOffset="24568">9996 6163 16712,'-25'-37'1058,"0"0"1,0 1-1,-9-12 1,9 9-762,22 22 331,9 10-476,5 12 214,17 21-321,-7-1 44,14 24-22,-10-11 17,8 9 90,2-9 162,3-12 168,3-16-60,9-21-214,-21-3 1,1-3-456,5-7 0,-1-3 442,3-4 0,-1-1-17,0-2 0,-3 0 24,-3 2 0,-3 0-63,-5 4 0,-3 1 99,6-11-270,-14 17-211,-7 18-996,-7 19-3317,-1 18 3753,-1 8 0,1-11 0,2-12 0</inkml:trace>
  <inkml:trace contextRef="#ctx0" brushRef="#br0" timeOffset="26559">10091 7627 17136,'-50'36'212,"0"-1"1,0 1 0,-1-1 0,0 2 0,-1-1 0,2 1-1,1 0-193,5-2 1,2 0 0,1 0 0,-2 2-906,-3 1 0,-1 2 0,0 0 0,0 0 856,8-6 1,0 0 0,0 0 0,0 1 0,1-1-75,-1 1 0,0 1 0,0-1 0,1 1 0,0-1-272,-7 8 1,-1 0-1,2-1 1,1 0-1323,4-2 1,0-1 0,2 0 0,2-1 1697,-3 3 0,2-2 0,5-3 0,0 0 0,5-4 0,3 0 0</inkml:trace>
  <inkml:trace contextRef="#ctx0" brushRef="#br0" timeOffset="27630">10107 7700 21388,'29'47'524,"-5"-17"0,5 1-440,5-2 0,5 1 0,1 1-1364,4 3 0,3 2 0,0 0 1308,-9-6 0,1 0 0,0 0 0,1 1-7,2 3 0,1 0 0,0 1 0,0 0-14,3 2 0,0 1 0,1 0 0,1 1-273,-8-7 0,0 1 1,1-1-1,1 1 1,0 0 166,2 1 0,1 0 1,1 0-1,-1 0 1,1 0-541,1 0 1,0 0 0,1 1 0,-1-1 0,1 2 638,2 2 0,1 2 0,0 0 0,-3-2 0,-3-3 0,3 2 0,-4-5 0,-2 1 0,-6-1 0,0 0 0,0-1 0</inkml:trace>
  <inkml:trace contextRef="#ctx0" brushRef="#br0" timeOffset="29499">7654 9713 16437,'7'-59'1618,"0"1"1,-1 4 0,-1 12-711,-5 27-393,-1 7-420,-2 2-39,-4 16 6,-7 18 22,-7 25-45,7-17 0,0 2-395,-3 6 1,2 1 360,0 2 1,1 0-1,3-2 1,2-1-59,3-5 1,4-2 63,10 19 79,11-20 285,19-26-241,-9-13 118,20-26 17,-9-12-460,-15 14 0,0-2 334,-1-2 0,-1 0-3,-3 3 0,-2 1 112,10-19-61,-12 18-146,-9 13 634,-5 17-656,-6 15 88,-3 17-111,-4 13-17,2 11 8,5-27 1,1 1 89,2 2 1,1 0-88,2 2 0,3 0-30,1 1 0,4-1-180,4-2 1,4-1 139,5-3 0,2-4-81,21 9-129,-3-21 1,3-7 22,-12-10 0,1-6-376,17-4 1,0-7 456,-7-9 0,-3-7 132,1-6 0,-3-4 48,-13 12 0,-1-1 0,-3-2 7,0-2 1,-3-1 0,-1-2-482,-3-1 1,-1-1-1,-3 0 509,-2-2 1,-2 0 0,-3 0 14,-3 1 1,-3 0 0,-4 1-1,-1 1 1,-4 1-1,-3 2-187,-14-16 0,-6 4 172,-7 5 1,-5 4 0,-4 6 0,-7 6 3,8 12 0,-3 5 1,1 2-27,-2 0 0,-3 6 4,9 8 1,-4 5-1,-2 3 1,6 2-11,2 5 1,4 3-1,-2 1-421,-8 2 0,-1 1 1,1 4 418,0 7 1,1 5 0,3 1-12,6-3 1,3 1 0,0 4-156,3-4 0,-1 2 0,1 3 1,2 2 156,4-2 0,1 3 1,1 1-1,2 0 1,1-4-3,-5 11 1,3-3-1,3 3-2,3 1 0,2 4 1,2 0-1,6-5-11,4-6 1,5-3-1,3 0-31,1 9 0,4 1 0,4-2-29,4-6 1,4-3 0,8-4 44,15-2 1,10-6 0,3-5-4,0-7 0,4-6 0,0-2-218,-13-5 0,1-1 1,1-3-1,2-2 227,6-6 1,3-3 0,0-3 0,-2 0 8,-6-2 0,-1 0 0,0-2 0,2-1 17,-3 0 1,3 0 0,-1-2-1,2-2 1,-2-1 26,6-6 1,0-3-1,0-2 1,-2 1 0,-5 1-5,-3 3 1,-4 1-1,-2-1 1,1-4 26,6-10 0,2-5 0,-5-1 1,-10 1 50,-11 2 1,-7 0-1,-4-2-41,3-12 0,-2-4 0,-7 0-27,-6 13 1,-4 0-1,-2-2 1,-3 2-74,-2-3 0,-3 1 0,-2 0 0,-2 0 77,-2 1 1,-2 0 0,-2 1 0,-1 2-18,-1 3 1,-2 0 0,-1 3 0,-1 2 10,-10-6 1,-1 3 0,-2 5-56,1 8 0,-2 3 0,-1 6-32,1 4 1,-2 5-1,-1 5-250,-10 8 0,-2 6 1,2 3-575,6 2 1,2 2 0,1 3-538,0 0 0,1 2 1,3 2 1420,-8 14 0,9-3 0,9-5 0,3 0 0</inkml:trace>
  <inkml:trace contextRef="#ctx0" brushRef="#br0" timeOffset="30129">8602 8602 14393,'7'-53'1794,"0"0"0,1 0 1,0 7-541,4 11 135,-1 0-1058,-6 18-281,-13 15-22,-2 13 0,-9 15 0,-2 5-28,-4 13-969,2-4 1,-3 9 0,4-5 979,5-9 0,1 2-2,-5 15 1,-2 8-1,4-8-9,8-18 0,3 0-86,1 8 0,1 4 1,3-8 96,9 4-1155,10-6 1,4-4 1177,6-12-776,10-6 1,4-5 697,3-9-312,15-10 0,4-3-235,-31 4 1,2-1-2687,16-6 0,8-3 0,-7 3 2563,-18 5 1,-2 1 0,15-5 0,-6 2 0,-24 8 0</inkml:trace>
  <inkml:trace contextRef="#ctx0" brushRef="#br0" timeOffset="31146">12655 9645 22285,'-52'-16'77,"-1"-1"0,7 13 0,-2 5 0,8 5-923,-4 18 868,0 1 0,-2 0 18,-3 0-1876,19-10 1,2-1 1863,-14 5 1114,3-5-907,22-10-6,-2-2 68,13-6 297,4-1-398,0 1 3263,2 2-3470,0 1 11,0 5 22,0 6-22,0 8-11,0 1 22,1 17 29,1-7-29,0 14-17,0-4 29,-1 0-1,-1-4 6,0-8 28,-2-8 129,1-9 229,-1-5-72,2-7-258,-1-2 40,1-15-68,-1-5-12,3-15-27,7 0-11,7 1-12,3 8 12,23-1-6,-4 16-17,21-2 23,-5 16-1716,-20 8 0,-1 2 1698,13 6 7,3 12-265,-17 9 214,-15 2 5,-13 22-16,-16-29 0,-8-1-96,-10 4 0,-6 0-207,-1-4 1,-4 0 0,2-1 83,-4 2 0,-1-2-496,1-3 1,-2 1 0,3-5-306,3-4 1,1-3-1572,-6 0 1,0-2 2657,10-5 0,3-3 0,-4-3 0,18-2 0</inkml:trace>
  <inkml:trace contextRef="#ctx0" brushRef="#br0" timeOffset="31562">12338 9162 17095,'-47'-13'551,"0"0"0,0 0 0,0 4 1,0 3-1,3 10-327,6 13 0,2 8 0,1 3-1914,-2 2 1,0 2 0,2 3 1759,0 3 1,2 3 0,2 2-45,1 3 0,3 2 1,2 1-104,2 2 1,3 1 0,2 1 76,4 1 0,3 1 0,2 1 77,2-2 0,2 1 1,3 0-86,4 0 1,2-1-1,3 0-24,3-4 0,2 0 1,5-3-10,3-2 0,5-3 0,3-4 9,5-3 0,4-5 1,4-3-282,6-3 1,4-5 0,2-4 316,6-2 0,4-5 0,0-3 12,-13-4 1,1-2 0,0-3 0,0-1 26,0-3 0,0-1 1,-1-2-1,-1-3 28,-2-2 1,0-3-1,-3-1 1,-2 0-11,2-2 1,-3-1 0,-3-6 143,5-15 1,-4-8 0,-7 0 155,-15 12 1,-5 0 0,0-4-316,0-1 0,-1-4 0,-1-1 1,-5 0-16,-5-10 1,-5-1 0,-3 1-23,0 12 1,0 1 0,-3 0 0,-2 0 8,-6-13 1,-3 1 0,-4 2-3,-1 5 1,-4 3 0,-3 3-15,-1 7 0,-4 4 0,-2 4 127,-1 6 0,-3 3 1,-1 5-143,-2 3 0,-1 4 0,-1 3-36,2 3 0,-2 2 1,2 4-85,2 1 1,1 3-1,1 3-416,-15 7 0,4 7-712,8 4 1,6 7 1260,4 10 0,6 0 0,-2 7 0,13 1 0</inkml:trace>
  <inkml:trace contextRef="#ctx0" brushRef="#br0" timeOffset="31995">11423 9105 18011,'-9'-5'3260,"2"1"-3081,7 4-84,0 0-17,-34 5 1,39 20 55,-12 8-19,27-9 0,10-2 31,2-1 0,3-4-262,2-3 0,1-4 362,1-2 1,0-5 86,4-9 0,0-6-190,-7-1 0,0-5 19,13-17 1,-2-3-113,-18 12 0,-2 0 3,6-8 1,-2-1 55,-10 8 0,-2 0 28,1-6 1,-1-1-96,-1 2 0,-2 2-14,9-22-12,-14 24-100,-8 19-190,0 4-2117,0 25 290,-2-3 2101,6 31 0,-6-32 0,3 9 0</inkml:trace>
  <inkml:trace contextRef="#ctx0" brushRef="#br0" timeOffset="32870">14959 5250 14933,'0'-60'1794,"0"-1"1,2 3 0,1 7-1275,3 9 1474,1 8-2004,-6 28 547,-11 23-451,1 2-5,-6 11 0,-2 4-100,-1 0 0,-1 4-563,-3 3 0,-2 5 0,0-1 572,3-4 1,0 0-1,0 1 40,-4 7 1,0 1-1,2-3-4,1-1 0,2-3 13,-1 3 1,3-2 227,6-13 1,1-2-252,-6 20 222,7-16 38,14-31-288,1-11 104,14-24 14,7-16-52,-3 1 0,0-5 328,-1 3 1,0-1-353,-4 7 1,1-1 0,-2 3-4,1-2 1,-1 2 43,4-6 0,2 2-319,-7 15 1,2 2 286,3-4 1,3 2-159,5 3 1,2 5 171,-2 7 0,1 4-20,8 0 1,1 5 5,17 7-28,-18 5 0,2 6-43,7 9 0,0 4-65,3 2 0,1 3-334,-2 0 1,1 3-721,-10-2 0,0 3 1,-4-3-923,-6-5 1,-1 1 2041,3 3 0,3 2 0,-7-5 0,-2 0 0,-2-3 0</inkml:trace>
  <inkml:trace contextRef="#ctx0" brushRef="#br0" timeOffset="33580">14652 6528 22600,'-31'-16'372,"-7"21"-93,13 35-278,-5 9 0,-1 6-46,8-9 0,-1 3-1088,2-2 1,-1 4 0,1-1 1112,6-7 0,1 0 0,3 0-4,1 4 0,3 1 0,1-4-59,1 1 0,3-2 40,3 0 0,7-5 823,28 10-716,3-19 22,-8-11 1,2-5 126,24-10-11,1-19 22,-9-15 429,-16-2-373,-12-26-162,-22 16-12,-14-19 57,-20 19-85,6 23 0,-3 3-50,-13-5-3,12 12 1,0 3-43,-3 5-11,-4 9 1814,13 11-1909,11 11-252,9 10-1064,13 7-2135,12 2 3574,21 1 0,-17-22 0,5-6 0</inkml:trace>
  <inkml:trace contextRef="#ctx0" brushRef="#br0" timeOffset="34021">15089 6092 16077,'-45'-38'891,"-1"0"1,1-1 0,-1 6-1,-2 2 1,0 10-704,3 15 1,-1 8 0,2 3-512,-13-1 0,-1 8 432,13 3 0,-3 5 1,-1 3-1,4 1-1037,-2 5 0,4 1 0,-2 1 944,5-5 1,0 0 0,-1 2 0,1 4 18,3 2 1,1 4 0,0 2 0,2 0 0,3-2-264,2 2 0,3-1 1,0 0-1,0 2 235,-6 5 0,0 2 0,0 1 0,4 0-162,4 1 0,3 0 0,3 1 0,3 1 164,3-2 1,3 0 0,2 1 0,2 0-9,-1-1 1,1-1-1,2 1 1,5 1-32,6 7 1,5 2-1,3-2 1,1-8-19,9 8 1,8-7-2,7-10 1,9-3-1,2-9 26,-5-13 1,2-8 0,2-2 13,-1 0 0,4-1 1,1-2-1,-3-1 67,8-2 0,-1-3 0,4-6-40,-9-3 0,4-4 0,2-2 0,-1-3 0,-6 1-211,-3-3 1,-4 0 0,-1-2 0,2-2 236,3-2 1,3-2 0,1-2 0,-3-1 0,-4-1 15,-2-5 0,-4 0 1,-4-2-1,-1-2 37,-4-1 0,-2-1 0,-2-2 0,-4-1-75,-2-1 1,-2-2-1,-4 0 1,-2-1 195,-2 0 0,-3 0 0,-2-1 0,-3 1-251,-3 1 1,-1 1 0,-4 0 0,-2 1 41,-7-10 0,-4 1 1,-2 5-10,2 12 0,-1 4 0,-7 2-2,-19-2 0,-8 4 0,-1 7-4,10 12 1,1 5-1,-3 1-4,-2 0 0,-3-1 1,-1 3-1,2 4-31,-7 5 0,2 4 0,0 4-71,2 2 0,1 3 0,1 3-167,3 3 1,2 3 0,1 3-529,3 3 1,2 3 0,1 2 806,2 7 0,1 3 0,4-5 0,2-3 0,4-3 0,6 1 0,0 0 0</inkml:trace>
  <inkml:trace contextRef="#ctx0" brushRef="#br0" timeOffset="34537">14365 5767 16786,'-17'-55'1755,"0"0"1,2 7 0,0 8-1037,-1 13-449,4 12-279,5 10 23,4 7 311,2 13-177,4 15-99,3 15 90,6 12-240,5 2 225,5-5 85,6-9 33,6-12-276,-5-14 629,24-12-305,-8-20-168,-9 1 0,1-2-12,1-5 0,-1-2-467,5-2 0,0 0 473,1 0 1,-1 0-7,-3 3 0,-1 1 2,14-7-1973,-8 9 1871,-28 19 1,0-4 0,-14 9-1</inkml:trace>
  <inkml:trace contextRef="#ctx0" brushRef="#br0" timeOffset="35196">16414 5946 19191,'-5'-5'2967,"2"1"-1189,3 4-56,-37-66-1917,27 46 209,-11-18 1,10 1 10,42 18-78,19 0-2329,-8 8 1,3 1 2364,-8 5 1,2 1 13,12 1 1,2 2-190,-10 5 0,-1 3 192,9 1 0,1 4 0,2 10 0,-4 5 0,-10 0 0,-3 3-3,1 7 0,-3 4-8,-11-2 0,-3 1-14,-5-9 0,-1 2-169,0 7 1,0 1-2133,-1 0 1,0-2 1429,-3-6 0,-1 0 767,5 15 0,-3-5 0,-5-19 0,2 13 0</inkml:trace>
  <inkml:trace contextRef="#ctx0" brushRef="#br0" timeOffset="35380">16819 6306 15670,'-3'-4'4537,"1"0"-4311,-2-25 1,5-7 384,10 2-474,2-14 0,5 1-126,17 14-59,9 6 1,6 2-896,-11 10 0,2 0 616,0 1 1,4 0-1,-3 0-144,5 1 1,0 0-1642,11-1 1,1-1 2111,-12 3 0,-4 0 0,-9 3 0,-3 1 0,17-6 0</inkml:trace>
  <inkml:trace contextRef="#ctx0" brushRef="#br0" timeOffset="35771">17574 5529 15266,'-53'-33'837,"1"-1"1,-1 0-1,3 9 1,-3 1-1,0 4 1,4 6-446,-13 9 0,0 9-1649,15-2 0,-5 1 0,1 1 0,3 1 1359,-1 2 1,3 1 0,-2 2 31,3 1 1,-2 2 0,0 2-1,1 3-273,0 3 0,2 5 0,0 0 0,2-1 167,-8 1 0,3 0 0,-1 6-101,10 1 1,-2 6 0,1 2 0,3 1 0,5-3 83,2 7 0,6-1 0,0 3-156,-1 2 0,-1 3 0,2 1 0,4-4 150,3-4 1,4-3 0,4 3-5,5 15 1,6 3 0,4-8 1,1-12 0,8-2-6,7-1 0,9 4 0,5-2 1,1-8 56,8-7 0,3-9 1,6 0-54,-8-2 0,4 1 0,2-1 0,0-2 1,-2-2-12,0-3 0,-2-2 0,1-3 0,5 0-5,1-2 0,6-2 0,3-1 0,-1-1 1,-2 0-1,-6-1 15,-5 0 0,-5 0 0,1-2 0,6-1 8,0-1 0,8-2 0,3 0 0,2-2 0,-2-1 0,-2-2 0,-7-1 31,-1-3 0,-4-3 0,-3-1 0,-1 0 1,1 0-19,4 2 0,0 0 0,-1 1 1,-1-3-1,-4-3 32,3-7 0,-3-4 1,-4-2-1,-8 1-209,-1-19 1,-9-4 181,-6 8 0,-1-4 1,-3-1 142,-4-3 1,-4-2 0,-4 0-165,-3-2 1,-4 0 0,-4 1-12,-4 2 1,-4 1-1,-2 3-4,3 13 1,-2 2 0,-6 3-17,-10 3 1,-7 1 0,-3 2 0,4 6 149,-9-2 1,-3 4-176,2 5 1,-7-1 0,-3 3 0,1 3-165,1 7 1,0 4 0,-1 3 0,1 0-313,-2-1 0,0 2 1,0 1-1,-2 2 527,5 2 0,-3 2 0,0 2 0,3-1 0,8 0 0,4-1 0,6 0 0,1 2 0,-10 6 0,-1 0 0</inkml:trace>
  <inkml:trace contextRef="#ctx0" brushRef="#br0" timeOffset="36280">15634 5671 16396,'-9'-51'1831,"1"-1"1,0 1-1,2 8-848,6 18-313,0 1-478,0 12-128,0 8 52,7 16-185,3 9-54,11 18 134,8 8-5,-12-20 0,3-2-3,4 1 0,3-3-194,3-2 1,3-2 280,4-4 0,2-4 5,3-4 1,0-3 62,-1-6 0,0-4-26,-4-3 1,-1-4-29,-5-5 0,-3-4-9,-4-2 0,-3-2-42,-2-3 0,-2-1 45,-4-2 0,-1 0 84,-3-1 0,-1-1-39,-1-2 1,-2 1 86,2-11-12,-2 5-323,1 29-676,3 11-2789,9 12 3559,-1 10 1,-4-3 0,-6-6 0</inkml:trace>
  <inkml:trace contextRef="#ctx0" brushRef="#br0" timeOffset="40485">17465 7210 18604,'2'-60'1260,"0"-1"1,1-3 0,1 5-713,-1 25 1,0 3 280,4-31-314,-3 28-453,-2 24-6,0 13 190,6 50-162,-4-11-607,-1 1 0,0 10 1,-3 0 546,-3-10 0,-2 0 1,-2 3-25,0 4 0,-1 4 0,-1 1 0,-3-1-26,-1 0 1,-3-1 0,0-1 0,0-1-624,-3 7 0,0-3 1,-1 2 487,2-8 0,-1 2 0,0 0 0,3-1-1410,0 7 1,2-1 0,1-1 1570,1-6 0,0-1 0,2-2 0,-1 12 0,4-10 0,7-16 0</inkml:trace>
  <inkml:trace contextRef="#ctx0" brushRef="#br0" timeOffset="41517">17211 9238 15967,'2'-42'1458,"1"0"0,-1 4 0,-2 5-416,-9 5-263,-5 2-169,-9-1-162,-9 9-145,-9 10-68,-9 16-56,-10 12-550,28-2 1,0 3 409,-2 5 1,2 1-29,1 4 0,3 2-58,2-1 1,5 2 46,5-3 0,4 1 11,2 22 70,45-25 0,12-8 93,5-8-305,6-8 1,0-10 278,-28-11 1,-5-5 21,-1-1 1,-3-2 839,14-24-769,-12 0-56,-8 4 72,-6 8-117,-5 12-72,-2 9 21,-1 11 476,-1 29-610,0 7 45,-1 31-266,-1-30 1,0 1 234,-1 6 0,0 1-78,-2 5 0,-1 0-183,-1 5 1,0 0-477,-1 3 1,0 0-1623,0-1 1,1 1 2389,1 1 0,1-4 0,0 6 0,3-13 0</inkml:trace>
  <inkml:trace contextRef="#ctx0" brushRef="#br0" timeOffset="41941">17667 8689 13503,'-17'-51'1152,"1"-1"1,0 1 0,-2 5 0,0 2 0,-5 5-565,-11-2 0,-7 8-1186,-7 8 0,-5 9 803,12 9 1,-3 5 0,0 3-535,-6 4 1,-2 4-1,0 4 491,-5 4 1,-1 4-1,1 5-57,11-3 0,0 3 0,1 2 0,0 1-32,-2 5 0,1 2 0,1 1 0,0 3-423,1 2 1,1 3 0,1 1 0,2 1 356,1 3 0,1 2 0,3 1 0,1 1-9,3 0 1,2 3 0,2 0 0,2 0-310,3 0 0,2 0 0,3 1 1,2 0 282,2-3 0,2 0 0,3 0 0,3-1-10,3-5 0,2 0 0,3-1 1,4-1-32,6 7 1,4-1 0,7-5 17,5-6 1,7-3 0,3-5-1,8-5 1,5-5 0,2-4-46,-8-6 1,2-4 0,1-2 0,0-2 57,6-3 0,0-2 1,1-2-1,1-2 19,1-2 1,0-2 0,1-2 0,-1-3 30,0-1 1,0-2 0,-1-3 0,-1-2 12,-3-1 0,-1-2 0,-1-2 1,-2-2 7,-3 0 1,-3-1-1,-1-2 1,-2-2 233,6-10 1,-3-3 0,-4-3-227,-6 1 0,-4-3 0,-4-2-6,-4-2 1,-4-2 0,-2-1-8,-4-2 0,-2-2 0,-4 0 0,-2 0 0,-4-1 0,-3 0 7,-2 3 1,-3 0-1,-4 3 0,-2 4 1,-4 2 0,-3 2-10,-4 6 0,-3 3 0,-3 3 188,-3 5 0,-4 4 1,-2 3-268,-3 5 1,-3 4 0,-1 3-191,-2 3 1,-1 4-1,0 4-1030,0 4 0,-1 3 0,3 3 1273,-15 5 0,7 2 0,18-4 0,6 1 0,-2 6 0</inkml:trace>
  <inkml:trace contextRef="#ctx0" brushRef="#br0" timeOffset="42601">16812 8021 20834,'-14'-60'1097,"0"0"1,1 11 0,6 8-958,8 14 0,7 22-5,3 20 22,8 19-107,-5-5 0,0 3-349,4 6 1,0 2 315,1 3 0,2 0 5,2-1 1,1-2 35,2-3 1,1-4-9,-5-8 1,1-3 193,15 0 0,3-5 58,21-5-173,-14-10 0,1-4-85,-15-2 1,0-4 18,5-5 1,3-4 0,-1 1-525,5-3 0,0 0 472,-4 1 0,3-1 1,-2 1-119,10-5 1,-5 3-135,-17 8 0,-3 1-3209,17-3 3301,-42 21 0,-1-2 0,-7 3 0</inkml:trace>
  <inkml:trace contextRef="#ctx0" brushRef="#br0" timeOffset="56677">6790 14502 14807,'14'-47'1429,"-1"-1"1,1 1 0,3-16-1,-2 8-263,0 7-116,-9 20-899,-4 16-123,-4 11-6,-1 19 46,-5 23-52,1-7 1,-1 2-243,1-3 0,-1 3 233,-1 4 1,-3 4 0,2-2-358,0 4 0,1 0 348,0-5 0,1 4 0,1-4-4,3 3 1,4-4 5,10 19-98,14-27 305,14-29 45,11-28-121,-20 0 1,1-4-314,3-7 1,0-4 360,2-4 1,-2 1-105,-8 8 1,1 0 131,5-10 0,-2 2 454,-1 1-560,6-7 706,-25 34-795,-6 21 228,-3 15-218,-1 19-11,-2 17-31,1-23 1,0 2 45,-1 3 0,2 2-811,2 3 1,2 1-1961,4 3 0,4 0 2745,1-4 0,1-4 0,8 11 0,-6-24 0</inkml:trace>
  <inkml:trace contextRef="#ctx0" brushRef="#br0" timeOffset="57217">8209 14522 20772,'-46'29'341,"-1"0"1,7-4 0,10-3-11,24-6 72,20-7-100,18-8-141,27-11-120,-18 1 0,2-2-987,9-3 0,3-2 959,3-2 0,3 0 10,-13 2 1,1 0-1,-3 1-5,1-1 1,-1-1 39,10-4 0,-5-2 645,-11-3-419,-5-7-38,-36-7-180,-12 13 95,-31-14 152,1 14 128,-9-3-2937,10 9 2630,15 9 22,11 7-180,12 4 968,0 0-934,20 8 0,5 4-5,21 10-6,5 8 3023,6 7-3060,-28-15 1,-3 4-155,-2 3 1,-4 3-535,-4 5 0,-6 1-1337,-5 5 1,-4 0 1405,-2-3 0,-2-2 1,-5 11-1,3-22 0</inkml:trace>
  <inkml:trace contextRef="#ctx0" brushRef="#br0" timeOffset="57783">9589 14331 22470,'7'-57'438,"-1"0"1,0 5 0,4 6-260,15 3-84,6 8-11,9 7-39,5 9-28,5 8-6,3 10-22,1 11 0,0 8-1,-6 11-27,-10 4 17,-13 14 5,-14-4 17,-11-1 39,-14 0 0,-7-7 34,-9 6 123,-5-6 151,-1-10 90,4-11-72,8-10-113,9-10-84,9-3-101,5-2-17,14-3-38,-1 6-29,20-2 34,1 8-6,13 3-22,4 8-6,9 11-6,-21-1 1,4 11-17,-30-5-12,-6 5-94,-30 9-18,1-13-507,-12-6 1,-4-3-411,-2-4-2963,-2-3 0,-1-1 4043,-6-4 0,8-1 0,20-3 0</inkml:trace>
  <inkml:trace contextRef="#ctx0" brushRef="#br0" timeOffset="58467">10862 14241 18623,'-42'6'994,"0"1"0,-21 3-635,57-5-202,11-3-4447,35 2 4374,-6-3-50,22-2 0,6-1 199,-27 0 1,1-1-257,10-1 1,7-2 0,-2-1 151,-7 0 1,-1-2-1,-1 0-110,18-4 1,-1-2 47,2-4 1,-9-1-18,-10-3-16,-20-1-76,-32-4 76,-12 3 33,-4 1 0,-3 0 23,-14-5 47,9 8 0,1 2 2589,2 2-1930,-17-9 610,29 15-840,-5-3 418,20 11-956,7 0 6,19 2-28,5 0-4,3 3 1,5 2 0,0 1 0,2 1-371,23 8 0,2 4 359,-12-2 1,-1 3-26,3 6 1,-5 4-138,-21-2 0,-6 2-350,3 20-2260,-28-4 1,-9 1 2780,-8 10 0,7-23 0,1-3 0,-3-5 0</inkml:trace>
  <inkml:trace contextRef="#ctx0" brushRef="#br0" timeOffset="59026">12507 14069 20783,'-1'-57'1170,"0"-1"1,1 0 0,-1 7-219,0 7-621,1 7-219,-2 12-117,2 20 5,2 8 11,4 13 6,10 37 5,-4-8-558,-3 13 0,-3 6 90,-5-18 1,-2 1-784,-1 0 1,0 3 0,-1-1-3688,-2 15 1,-1-4 3346,1-14 0,0-4 0,-1 15 0,5-42 0</inkml:trace>
  <inkml:trace contextRef="#ctx0" brushRef="#br0" timeOffset="60191">13304 14116 14376,'-7'1'7623,"2"-1"-7387,5 0 105,0 0-111,-44 12 27,49-6-55,-16 8-152,37-10 1,15-5-37,6-2 0,4-2-613,10-1 1,3-2 603,-16 0 1,1-1 0,0 0-458,1-1 0,1-1 0,-1 0 470,-3 0 1,-1-1 0,-1 0 79,11-5 0,-5-2-30,-13 2 1,-7-1 267,1-17-28,-35 0-44,-22 2-60,-6 14 0,-3 4-57,-16-6 7,8 9 0,0 2 685,-9-1-547,-2 0 1404,18 2-1523,18 5 155,11 2-283,5 1-28,1 1-6,6 0-5,19 10-6,-2-2 0,33 21-23,-4 2-127,-18-9 1,0 3-3,-2 1 1,-2 2-622,-4 2 0,-5 2 149,-7 7 0,-4-2 1,0 4-1,-11 1 0</inkml:trace>
  <inkml:trace contextRef="#ctx0" brushRef="#br0" timeOffset="61267">15048 13716 18207,'2'-4'3601,"-1"0"-3264,-1 4-231,11-13 23,-11 20 17,3-4-6,-19 25-23,-12 6-5,-7 0 56,-4-2 308,-7-10-268,16-10 245,-7-17-33,21-11-134,0-17-141,10-14-72,13 10 0,2 0-39,5-15-20,-1 21 0,2 2 47,18-7-50,-2 15 1,23 1-18,-9 28 6,-1 5-6,6 23-10,-8 3-264,-17-11 0,-2 3 277,-4 2 1,-5 3-1,-5 3 0,-8 2 6,-9 4 0,-9 0-15,-8 5 1,-7-1-709,5-14 0,-3-1 1,-1-1 706,-1 0 0,-2-2 0,0 0 21,-13 9 1,-1-4-1168,5-9 0,3-6 1249,-8 0 78,12-25-28,29-13 230,10-13-325,16-5-37,5 13 1,4 1-3,14-8-6,-5 11 0,2 3-12,18 3 480,-19 5 1,1 2-676,1 1 0,2 3-681,1 0 0,2 2-2896,4 1 1,0 0 3783,-4 1 0,-3-1 0,14 3 0,-23-3 0</inkml:trace>
  <inkml:trace contextRef="#ctx0" brushRef="#br0" timeOffset="61717">16236 13879 19776,'-11'0'1517,"-24"-1"1,-3-1-1327,17 1-79,-17-1 0,5 1-45,28 1 56,6 0 28,16 0-33,15 0-62,21-3-42,-19 1 0,2-1 17,12-3 0,2-2-1048,-5 0 0,-2-1 1033,-1 1 1,-3-2-211,-5-1 1,-3 0 344,5-8 51,-1-7 33,-20-12-106,-18 1-12,-16-11-133,-12 4 290,-4 2 63,1 7-180,11 13 2020,4 9-2149,14 10 562,-1 1-585,10 7 12,2 1-17,15 12 0,22 10 11,11 6-229,-19-12 1,2 1 211,-5-1 1,-2 0 11,15 15-79,-21-4 0,-6 2-162,-5 6-1507,-15 11 0,-8 2 1742,-2-24 0,-1-1 0,-3 5 0,1-4 0,-4-4 0</inkml:trace>
  <inkml:trace contextRef="#ctx0" brushRef="#br0" timeOffset="62474">17378 13625 18688,'-4'-3'3446,"0"0"-1839,4 3-1607,-17-22 22,12 17 1,-12-16 55,20 24-22,2 0 6,2 2 78,0-1 39,-3-1 112,0-1 841,-4-1-1026,-5 0-66,0-1 4,-2 0-21,3 0 55,2 0 241,1 0-285,10-3-17,-1 1-12,17-3 40,20-1-6,9 1-257,-17 2 1,1 1 225,-3 1 0,-2 1-2,23 3-9,-18 2 0,0 4-2,8 13-1,-15-6 1,-2 5 10,3 25-389,-14 12 389,-13-24 1,-3 1 8,-4 2 0,-2-1-17,-1 2 0,0 0-56,-2-1 1,1-1-133,2 1 1,1-1-345,3-1 0,2-1-445,3 18-8851,10 9 9768,-7-33 0,2 3 0,-8-23 1</inkml:trace>
  <inkml:trace contextRef="#ctx0" brushRef="#br0" timeOffset="62658">17481 14011 18649,'-5'-3'3787,"2"1"-3255,3 2-532,64-49-218,-5 30-1317,-20 1 1,6-4 0,-2 5 229,-1 9 0,-1 4 1305,10-2 0,-6 1 0,-7 1 0,-2 0 0</inkml:trace>
  <inkml:trace contextRef="#ctx0" brushRef="#br0" timeOffset="63208">19100 13834 20452,'-37'2'744,"-1"0"1,-22 1 961,60-4-1560,0 1 465,3-2-600,9-3-16,14-3 5,21-3 11,-14 5 0,2 0-160,7 0 0,2-1 160,4 0 1,0 0-28,0-1 0,-1 0 24,-3 0 1,-3-1 16,-8-1 0,-3 0 53,10-12-22,-21-3-39,-22-3-6,-18-4-5,-19-5-1,13 18 1,-2 1 11,-5 1 0,1 1 606,-22-6-601,20 12 1,3 2-7,0 2 972,-5 1-994,27 4 34,13 4 6,14 3-6,20 8-17,3-1-415,6 1 1,4 1 405,-11-3 1,1 2 0,19 5 0,1 1-14,-13 0 0,-2 1 2,-6 0 1,-3 2-1,-8 1 1,-4 2-9,0 28-84,-30 2-936,-23-1 387,6-27 0,-3-3-1078,-1 1 1,-2-2 1727,-2 0 0,2-3 0,-4 5 0,7-7 0</inkml:trace>
  <inkml:trace contextRef="#ctx0" brushRef="#br0" timeOffset="63684">21054 13703 22124,'-31'-54'513,"-1"1"0,1 3 1,-1 11-290,-17 14-51,9 17 1,-1 5-62,-20 3-811,13 7 0,0 4 774,17 1 1,2 3-23,-6 3 1,1 3 234,6-1 0,4 2-204,-7 29-44,20-18 365,23 9-242,22-21-34,24 0-441,-21-15 0,3-2 401,3-3 1,3-5 134,7-5 0,-2-3-121,-16 3 1,-2-2 106,7-6 0,-5-1 1001,-8-1-836,-2-1-185,-14 9-95,-7 8-83,-4 6 4,-4 12 826,-2 12-847,-5 20 5,5-17 0,-1 3-360,-2 4 0,0 2 152,-2 6 1,0 3-577,-3 8 0,0 0-969,2-7 0,0 2 1753,0 4 0,0 6 0,2-10 0,-2 10 0,3-13 0,1 1 0</inkml:trace>
  <inkml:trace contextRef="#ctx0" brushRef="#br0" timeOffset="69226">7155 16226 15866,'0'-4'4548,"0"1"-2930,0 3-1477,-40 1-40,17 9-6,-36 5-17,34 5 40,-13 4 5,1-4 22,6-8 1,-2 0-17,-12 1 126,7-8 0,2-4-93,8-5 118,-18-11-89,29 0-46,1-4-16,10 4-84,4 6-79,2 5-27,0 4 72,4 10-3392,6 25 3370,-1-2-418,-3 9 1,-1 2 428,-1 3-19,-6-1 0,-2 4 35,-2-8 1,-3 0-9,-1 0 1,-1-1 27,-2 4 1,0-4 192,-8 9 315,5-19 2743,6-16-2643,6-14 789,2-12-1388,1-3 60,7-31-72,8 5-21,3-10-7,16 5-22,12 9-11,5 4-177,-18 17 1,2 3 176,28 2 17,-10 5-14,-17 5 0,1 3-99,1 6 1,-2 2-17,21 7-109,-22 7 0,-10 7-295,-23 17 169,-6 12-143,-11-27 0,-8-1-1527,-5 0 1,-2-2-479,7-5 0,-1 0 2523,-8 2 0,4-5 0,13-11 0,1-2 0</inkml:trace>
  <inkml:trace contextRef="#ctx0" brushRef="#br0" timeOffset="69732">7832 16628 20408,'-50'17'1008,"1"-1"0,10-2 1,5-2-903,7-2 23,20-6 129,15-3-124,3-1 90,50-10-190,-17 1-580,-2-2 1,9-3-1,-1 0 526,5-3 1,1-1 19,-1 0 0,4-1 0,-4 0 3,2-1 0,-2-1 6,-7 2 0,1-3 1,-5 1-228,-6 1 1,-3 0 292,12-6 1,-9-3 87,-18-10-135,-22 14-11,-19 2 55,-41 8 6,31 10 1,-2-1 550,-16-1 0,0 0-380,9 1 1,2 0 707,-22-6-772,23 3-84,21 2-79,10 5-39,7 0 12,16 2 701,0 2-696,17 1 0,-2 2 0,4 2-26,-4 0 1,2 1-358,16 4 1,1 1 208,-11 0 1,-2 2-203,-4 1 1,-3 1-348,10 12 723,-24 1 0,-5-1 0,-5-9 0,-1 19 0</inkml:trace>
  <inkml:trace contextRef="#ctx0" brushRef="#br0" timeOffset="70363">9742 16175 22425,'0'-52'351,"0"-1"0,-4 11 0,7 6-250,32-4-40,3 17-44,-10 10 0,3 1-508,5 3 1,0 2 484,4 1 1,1 4-9,1 4 0,-1 3-17,-2 2 0,-2 4-31,-4 4 1,-4 4 176,12 25-205,-25 10 62,-28 5 39,-2-29 0,-4 0 25,-5-1 1,-2-2 130,-1-2 1,-1-2 8,-2-3 0,1-2-19,-9 1 241,-1-7-6,22-19 500,-1-4-736,8-2 168,4-6-257,6 8-50,8-3 17,10 5-40,13 4-16,11 2 27,9 9-33,7 7-211,-27-2 0,0 2 202,-1 2 1,-1 2-40,-2 1 1,-3 1-32,12 20 45,-21-2 7,-27-4-35,-33 0 17,3-13-62,7-8 1,-3-4-426,-13-4-1036,-10-9 786,8-15 0,25 6 1,10-4-1</inkml:trace>
  <inkml:trace contextRef="#ctx0" brushRef="#br0" timeOffset="70909">11328 16218 22240,'-44'6'659,"-1"-1"0,5 1 0,11-3-435,22-2-129,7-1-84,6-1 40,29-8-29,17-3-515,4-1 1,4 0 480,-18 3 1,1 1-372,0-1 1,3 0-1,-3 0 383,-1 0 0,-2-1 6,6-2 0,-2-2 24,-9 3 1,-4 0 81,8-11-33,-24 3-35,-24 0 854,-19 0-859,-20-2-6,18 12 1,-1 0 679,-1 1 1,-2-1-499,-1 1 1,2 0-42,-10-1 117,6-1-140,29 9-61,2 0-56,5 2-1,16 0-33,-1 0-5,31 2 16,8 5-313,-15 0 0,3 2 291,2 3 0,1 3-441,-1 2 0,-1 3 396,-4 1 0,-3 3-62,-7 1 1,-4 2-122,-6 1 1,-6 1-597,-2 31-722,-23 0-2341,-16-4 3175,-6-12 1,10-18 0,9-12 0</inkml:trace>
  <inkml:trace contextRef="#ctx0" brushRef="#br0" timeOffset="71333">13111 15878 22105,'-7'-55'999,"0"1"0,0 1 0,-4 11-394,-7 24-538,3 5 29,-3 20-80,13 4 24,-1 25-12,8 5-17,3 20-1994,1-19 0,1 10 0,0 1 0,0-7 1983,0 2 0,0 0 0,2 9 0,0 4 0,-2-16 0,-5-20 0</inkml:trace>
  <inkml:trace contextRef="#ctx0" brushRef="#br0" timeOffset="72009">13902 16011 16135,'-3'-2'5410,"0"1"-4435,3 1-829,83 4-104,-48-6 0,1-1-367,23 3 1,3-2 371,-8-6 1,-2-4 14,-2-2 0,-2-2-43,-8 4 1,-1-1 92,10-8 0,-8-1 267,-15-2-166,-1-9-113,-30 14 40,-26-1-17,-2 11 1,-4 3 41,-3-2 0,-2 0-952,-12 1 0,1 1 904,17 2 1,2 1 400,-5-1 0,3 0-334,4 1-172,-2-1 27,28 3 17,16 1-17,13 3 0,19 2-1255,20 3 1227,-5-1 19,-6 0 1,2 2-351,-15-2 1,0 1 310,16 5 1,-2 1-4,-20-5 1,-3 4-132,7 16 1,-7 3 30,-9 1-76,-5 5 1,-8 3-800,-27 14-663,3-18 1,-4 0 1444,-10 4 1,-1-3 0,-4 5 0,-1-6-1</inkml:trace>
  <inkml:trace contextRef="#ctx0" brushRef="#br0" timeOffset="72709">15767 15923 20453,'-8'4'2588,"3"-1"-1804,5-3 661,0 0-1333,-2-9-78,2 6 89,-2-5-39,-1 8-33,-7 0-18,-11 2 29,-11 0-17,2 0 83,-20-8 1,19-5 11,-12-12-45,19-9-39,11-8-28,10-3 6,12 4-17,10 8-6,11 9 0,-2 7-5,30 6-23,-11 11-560,-12 2 1,1 3 571,11 8-163,-16 4 1,-2 5 145,0 14 10,-10-7 1,-5 2-14,-14-1 0,-7 1 8,-7 4 0,-7 0 9,-9 5 0,-6-1-600,-6 2 0,-2-2 602,7-8 1,-1-3 22,-12 5 0,0-7-52,-6-6 77,21-9 0,1-5 982,-1-15-918,13-11 274,11-8-352,15-3 1395,14 2-1417,15 3-12,15 8 1,13 6-228,-25 7 0,2 1 205,4 3 0,2 1-729,3 1 1,0 1 664,-9 0 0,0 1-530,19 2 0,0 1-912,-18-4 0,0 0-2749,19 1 1,1-1 4282,-17-2 0,-3-1 0,12 0 0,-20-1 0</inkml:trace>
  <inkml:trace contextRef="#ctx0" brushRef="#br0" timeOffset="73175">16860 15883 20833,'-62'1'817,"0"0"1,8 0 0,9 1-678,21 4 170,13-1-13,13-2 23,15-1-185,19-1-62,24-6-54,-21 1 1,2-1-385,6-3 1,2 0 369,1-2 1,-2 0-3,-9 3 0,-2-2 22,3-1 0,-3-1 195,10-9-46,-11 1-62,-18 0-17,-31 5-10,-15 1 32,-18-3 130,-11-2 66,0-2 793,8 0-854,15 1-50,14 6-113,11 6-89,6 4 17,3 2 6,4 4-23,7 3 11,13 7-22,15 7 5,13 8 6,-21-11 0,2 1-20,1 3 1,0 1-29,0 2 1,-1 1-236,-4 0 1,-3 2-6,-6 0 0,-5 1-827,-1 30-303,-19-27 1,-5 0 1417,-8 5 0,-1-4 0,-6 7 0,-3-5 0</inkml:trace>
  <inkml:trace contextRef="#ctx0" brushRef="#br0" timeOffset="74126">18312 15615 15031,'-2'-4'7836,"0"1"-7629,-28-10 1,-9 0-525,13 6 490,-15-7 1,2 1 734,17 11-370,8-3 50,11-6-453,18 0-74,9-4-10,8 4 44,15 0-45,-10 4 1,5 1-271,12 0 1,2 2 219,-10-1 0,1 3-639,9 4 1,-4 3 632,-4 5-161,-2 9 1,-3 3 177,-1 5-8,-4 9 0,-3 2-15,-11 0-94,-7 11 0,-3 1-107,-8-1-163,-4 0 1,-1 2-295,-4-15 1,-2-2-527,-1 10 0,-3 0-3287,-7 4 0,-4-2 4483,4-13 0,0-4 0,-13 20 0,15-34 0</inkml:trace>
  <inkml:trace contextRef="#ctx0" brushRef="#br0" timeOffset="74310">18506 16064 14303,'-2'-7'6441,"0"2"-5209,2 5-363,0 0-600,-29-61 22,24 41-224,2-17 0,9 0-101,28 22 1,8 7-15,-5-2 1,2-1-810,4 2 1,4 0 0,-5 1 626,-5 1 1,0 0-837,5 1 0,4-2 0,-3 2 617,1-1 0,-4 0 0,-2 1 0,-4 1 1,3-1-1</inkml:trace>
  <inkml:trace contextRef="#ctx0" brushRef="#br0" timeOffset="75042">19952 15750 16616,'-53'5'1960,"0"-1"1,1 0 0,9 0-1356,20 1-281,3 0 29,13 0 34,20 0-147,20-1-184,9-1 3,10-5 0,7-1-37,-9-1 1,2-1-601,-2 0 1,4-1-1,-1 0 587,-7 0 1,-1-1-1,-1-1 13,20-3 1,-4 0-56,-16 2 1,-3-1 160,-1-4 1,-8-2 22,-14-6-89,-21-12-23,-45 2 0,10 15 1,-3 1-105,6 3 1,-2 0 268,-19-2 1,2 3 114,-4 1-224,21 5 0,4 1 1671,11 3-1710,20 2 143,17 2-143,17 4-23,20 8-30,-18-4 0,2 2-387,5 2 0,0 2 389,3 3 1,-1 0-3,-3 2 0,-2 0-3,-7 1 0,-3 2 223,5 23-323,-26 1-192,-23 1-413,-15 1-981,-8-4-3327,0-6-4123,11-14 9136,8-9 0,14-13 0,3-1 0</inkml:trace>
  <inkml:trace contextRef="#ctx0" brushRef="#br0" timeOffset="75433">22031 15647 18464,'0'-8'5686,"0"2"-5031,0 6-213,-76-59-94,22 42-266,16-2 0,-5-4 1,3 7 6,-22 19-16,15 7 0,1 2-784,-11 10 728,18-5 0,2 1 5,-1 10 228,17-4-211,16-5 17,19-8 11,16-5 17,21-7 17,12-6-76,-30 1 1,-1-1 46,0-2 1,-2 1 78,22-8-16,-10 5-40,-10 5 362,-9 6-406,-8 9-6,-4 13-6,-6 16-34,-3 18-200,-4-20 0,-3 2 52,-1 9 0,-2 2-1289,-4 10 0,-3 4 1432,3-10 0,-2 2 0,2-4 0,1-5 0,1-3 0,-2 1 0,1 1 0</inkml:trace>
  <inkml:trace contextRef="#ctx0" brushRef="#br0" timeOffset="78604">8239 13347 18711,'-7'-42'1084,"-1"-1"1,0 3 0,4 12-849,6 23-146,0 2 184,9 10-100,-1 8-40,6 13-39,-3 12-22,-3 9 0,-5 7 16,-3 0 18,-6-5 83,-2-10 281,-1-16 77,2-12-268,3-14-173,2-12 66,-2-23-111,2 6 33,-2-25-50,0 26 61,-2-18 41,2 13-91,-1 7-62,2 10 12,0 21-6,5 12 5,3 12 1,6 9-118,2 7-314,1 1-498,1 0-868,0-2-2387,-2-5 4179,-2-7 0,-6-14 0,-2-6 0</inkml:trace>
  <inkml:trace contextRef="#ctx0" brushRef="#br0" timeOffset="80453">10975 13184 20313,'-16'-11'806,"2"2"-598,13 11 133,-1 2-184,-2 0 101,-9 9-112,-3-1 78,-8 5 146,-1-7 61,5-5-246,6-4 123,6-15-236,12-7 7,13-16-40,5 5 45,3 7 0,4 0 45,13-5-82,-13 10 1,0 1 19,9 2-33,-11 12-6,-11 16 0,-8 13-6,-8 12-11,-10 8-5,-7 5 0,-5 0 5,1-2 6,4-7-12,7-13 18,6-6-12,12-15-22,11-4-57,18-14-335,17-11-650,-20 7 0,3-2 801,13-5 1,-2 1 0,5-2 0,3-1 0</inkml:trace>
  <inkml:trace contextRef="#ctx0" brushRef="#br0" timeOffset="81096">13567 12812 16460,'-5'-3'4368,"1"1"-3645,4 2-410,-52-65-100,44 36-112,-14-11 0,7 1 73,42 14 100,18 3-201,-11 8 34,13 6-51,-19 11-28,7 7-23,-10 3-10,7 16-40,-13-3 11,3 14 17,-15-1 23,-13 3 56,-12 2 5,-13-3 50,-7-5 57,0-9 50,2-10 50,11-8-44,9-6-90,9-5-95,8-2-6,8-3 28,9-1-39,11 2-11,9 0-6,7 4-16,3 3-1,5 4-39,3 5-56,-3 4-106,-9 4-196,-15 4-347,-22 5-539,-27 3-917,-24 2-297,13-17 1,-2 0 2502,1-2 0,3-2 0,-12 3 0,20-7 0</inkml:trace>
  <inkml:trace contextRef="#ctx0" brushRef="#br0" timeOffset="81789">16257 12574 14857,'-1'-3'6414,"-1"0"-4039,2 3-2162,11-56-73,-7 51-68,7-42 102,-11 74-45,-6 6-45,-5 15-34,-6 6-16,-1 0-12,7-4 6,8-12 45,12-12 61,9-13 62,11-16 107,21-22-79,-1-5-104,-18 8 1,-2 0 2,9-7 101,-1-1-50,-16 12-84,-1 2-85,-9 8-10,-5 6 10,-2 9 6,2 8-212,4 19-46,-2-6-955,-1 3 1,-1 0-176,0 2 1377,1 4 0,-1-1 0,-2-13 0,3 12 0</inkml:trace>
  <inkml:trace contextRef="#ctx0" brushRef="#br0" timeOffset="82588">19646 12357 23965,'-15'-43'202,"-5"13"-169,-1 39 1,-25 13-17,-6 3-219,18-10 1,-1 1 215,3-3 0,2-1 113,-16 6-4,3-5 263,22-9-324,4-1 28,9-3 66,8 0 204,6 3-265,2 7 24,4 10-69,-5-1 23,-2 10-28,-5-8-17,1 6-23,-1-3 34,0-3 17,0-2 17,-2-5 45,1-5 78,-1-4-67,2-3 263,-2-3-264,1-3-16,-1-3-72,1-2 10,4-4-5,11-2-34,9-1 17,16-3-22,-5 8-1,-3 4 1,1 1-12,18 1 3,-14 2 1,0 2-4,19 8-44,-8 6-135,-16 7-218,-15 7-409,-23 6-695,-20 8 448,3-17 0,-3-2-2541,-23 17 3600,10-12 0,2-2 0,10-7 0,-14 7 0</inkml:trace>
  <inkml:trace contextRef="#ctx0" brushRef="#br0" timeOffset="82787">19807 12265 23293,'42'-22'-371,"0"1"0,2 0 1,-5 7-1,-11 13 1,-1 0-1</inkml:trace>
  <inkml:trace contextRef="#ctx0" brushRef="#br0" timeOffset="83905">21545 11880 16880,'-59'0'268,"0"-1"1,3 1 0,3 1-202,14 1 0,0 1-1146,-6-1 1,-3-1 1316,-12 0 0,-2-1-526,9 0 1,-6 0 572,5 0 1,-7-1 0,-2 0-1,2 0-604,7 0 0,3 1 0,-2-1 0,-4 0 376,4 0 1,-3 0 0,-3 0 0,-1 0 0,1 0 0,0 0-310,2 0 0,1 1 1,-1-1-1,1 0 1,-2 1-1,0-1 266,5 1 0,-1-1 1,-1 1-1,0-1 1,0 1-1,-1 0 1,1-1-125,-4 1 1,1 0 0,-1 1-1,-1-1 1,1 0 0,-1 1-1,0-1 110,-3 1 0,1 0 0,-1 0 0,0 0 0,0 1 0,-1-1 0,1 1-74,6-1 1,0 1 0,0-1 0,0 1 0,-1 0 0,1 0 0,-1 0 0,1 1 72,-2-1 0,-1 1 1,-1 0-1,1 0 1,0 0-1,1 0 0,0 0 1,3 0 0,-8 1 1,3-1 0,1 0 0,-1 0 0,-1 1 0,-5 0 4,13 0 0,-3 0 0,-1 0 0,-3 0 0,0 1 0,-1-1 0,1 1 0,1 0 1,2-1-1,2 1-1,-8 0 1,2 0 0,2 1 0,1-1 0,-1 0 0,-3 1-1,-3 0-3,12-1 0,-2 1 0,-2-1 0,-2 1 0,0-1 0,-1 1 0,0 0 0,0 0 0,2 0 0,0 0 1,2-1-1,-6 2 0,1 0 0,1 0 0,1-1 1,0 1-1,0 0 0,0 0 0,0 0 1,-1 0 2,0 1 0,-1-1 1,1 0-1,-1 1 0,1-1 1,-1 1-1,0-1 1,1 1-1,-1 0 2,0 0 1,1-1 0,-1 1 0,0 1 0,0-1 0,1 0 0,-1 0 0,0 0 0,1 0-1,0 1 0,0-1 0,1 0 0,0 0 1,-1 0-1,1 0 0,-2 1 0,0 0 1,-2 0 0,6-1 1,-2 1-1,-2 0 1,0 0 0,-1 1-1,1-1 1,0 1 0,1-1-1,1 0 1,2 0 0,2-1-4,-4 1 0,3 0 0,3-1 0,0 0 1,0 1-1,0-1 0,-3 1 0,-2 0-1,1 0 1,-3 1 0,-2 0 0,-2 0 0,0 0 0,1 1 0,0-1 0,2 0 0,2 0 0,3 0 0,-4 0 0,3 0 0,3-1 0,0 0 0,0 1 0,-1 0 0,-2 0-3,4-1 0,-1 0 1,-2 1-1,0 0 0,0 0 1,0 0-1,0 0 0,3-1 1,1 1-2,-4 0 0,3 0 0,2-1 0,0 0 0,-1 1 0,-2 0 0,-2 1-4,1 0 1,-2 0 0,-3 1 0,0 0 0,-1 1 0,0-1 0,2 0 0,2 0 0,3-1-1,-8 2 0,4-1 0,2 0 1,0 0-1,-2 1 0,-5 1 6,10-3 1,-4 2 0,-2 0 0,-3 1 0,0 0 0,1 0 0,0 0-1,2-1 1,4 0 0,3-1 0,-5 1 1,3-1 0,4 0 0,0 0 0,-1 0 0,-2 1 17,-3 1 0,-3 0 0,-2 1 0,1 0 1,1 0-1,3 0 0,4-2 0,-10 4 0,5-2 0,2 0 0,-2 2-7,4-2 1,-1 1 0,0 0-1,0 0 1,2 0 0,-7 3 1,2-1-1,1 1 1,3-1 126,6-1 1,2 0 0,1 0 0,2 1-151,-5 2 1,3 0 0,2 0 541,-6 6 0,6 1-596,14-6 0,6 1 1887,4 14-1836,31-7 2491,22-7-2441,23-5-20,-18-10 1,4-2 367,9-2 0,4 0-382,-11-2 1,3 1 0,1-2-595,9 0 1,3-1 0,2-1 582,-9 0 1,1 0-1,2 0 1,1-1-412,-5 0 1,0-1 0,1 1 0,1-1 0,1 0 407,5 0 0,1-1 0,2 0 0,0-1 0,0 1-275,-6 0 1,1 0-1,0 0 1,1 1-1,0-2 1,1 1 285,-5 1 0,0-1 1,0 1-1,1-1 1,0 0-1,1 1 1,0-1-135,2 0 0,2 0 0,-1 0 0,1 0 0,1 0 0,-1 0 0,1 0 134,-6 1 0,1 0 0,-1-1 0,1 1 1,1-1-1,-1 1 0,1-1 0,0 1-39,2-1 0,0 0 0,1 0 1,0 0-1,0 0 0,0 0 0,0 0 1,1 0 36,-6 0 1,1 1-1,0-1 1,0 0 0,0 1-1,0-1 1,1 0 0,-1 1-1,1-1-15,1 0 0,1 0 0,-1 0 0,1 0 0,0 0 0,0 0 0,0 0 0,1 0 0,-1 0 18,-4 1 0,-1-1 1,1 1-1,0-1 0,0 1 1,0-1-1,0 1 1,1 0-1,-1-1 0,0 1-2,2-1 0,-1 1 0,1-1 0,-1 1 1,1 0-1,-1-1 0,1 1 0,0 0 0,0-1 1,0 1-1,0 0 1,1-1 0,0 1-1,0 0 1,0 0 0,0 0-1,0 0 1,0 0 0,0 0-1,0 0 4,1 0 1,0 0 0,0 0-1,0 0 1,0 0 0,0 0-1,0 0 1,1 1 0,-1-1-1,0 0-5,1 1 0,-1-1 0,1 0 0,0 1 0,-1 0 0,1-1 0,0 1 0,0 0 0,-1-1 0,1 1-5,0 0 1,0 0-1,-1 0 1,1 0 0,0 0-1,0 0 1,0 0-1,-1 0 1,1 1 0,0-1 1,-1 0 1,0 1 0,0-1 0,0 1-1,0-1 1,0 1 0,0 0 0,0-1-1,0 1 1,0 0 0,-1-1 1,0 1 0,0 0 0,0-1 0,0 1 0,0 0 0,-1 0 0,1 0 0,0-1 0,-1 1-1,0 0 1,-1 0 0,1 0 0,-1 0 0,1 0 0,-1 0 0,0 0 0,0-1 0,1 1 0,-2 0 3,7-1 1,-1 1-1,0-1 1,0 1-1,-1-1 1,1 1-1,-1-1 1,1 0-1,-1 0 4,-1 0 1,0 1 0,-1-1 0,1 0 0,-1 0 0,1 0 0,-1 0 0,0 0 0,-1 0 4,-1 0 0,0-1 0,0 1 0,-1 0 1,1 0-1,-1-1 0,0 1 0,-1-1 1,1 1 2,5-1 1,0 0 0,-1 0-1,1 0 1,-1 0 0,0 0-1,0-1 1,-1 1-4,-2 0 0,0 0 1,0-1-1,0 1 0,0 0 1,-1-1-1,0 1 0,0-1-3,5 0 0,1 0 0,-1-1 0,0 1 0,0-1 0,-1 1 0,0-1-4,-3 0 0,0 0 0,-1 0 0,0 0 0,0 0 0,-1-1 0,0 0-2,5-1 1,0 0 0,0-1 0,-2 1 0,1-2 0,-2 1 2,6-2 1,-1-1 0,0 0-1,-2-1 1,-1-1 18,-6 1 1,-1-1 0,-1-1 0,-2 0-1,-1-1 129,4-3 0,-2-1 0,-3-2 1,-1 0-52,4-6 1,-4-1 0,-5-3 493,5-12 0,-11-3-450,-14 4 0,-12-1 639,-15 2 1,-13 0-809,-13 7 1,-11 2-1,-1 2 232,9 7 1,0 2 0,-5-1-273,-2 3 0,-5-1 1,-4 0-1,-1 2 0,2 0-314,-10-1 0,1 3 0,-2 0 0,-4 0 173,9 2 0,-2 0 1,-3 0-1,-1 0 1,-1 1-1,0 0-478,2 2 1,-1 0 0,-1 0 0,-1 1-1,0 0 1,1 0 0,0 1 681,3 1 0,0 0 0,0 0 0,0 1 0,2 0 0,1 1 0,3-1 0,-4 1 0,2 0 0,2 1 0,3 0 0,3 0 0,-4 2 0,0-1 0,0 0 0</inkml:trace>
  <inkml:trace contextRef="#ctx0" brushRef="#br0" timeOffset="91205">19436 3730 21352,'-32'-42'495,"-1"-1"0,1 1 0,0 0 0,2 1 0,14 5-393,33-12 775,-2 9-543,6 15 0,6 4 375,20 3-449,-16 9 0,3 3-157,6 9 0,-1 7-781,-8 3 0,-3 4 762,-1 1 1,-5 5-80,-9 9 0,-7 3-137,-8-1 0,-7 1 86,-12 21 0,-7 1-53,-2-7 0,-4-2-406,-1-2 1,-2-2 370,1-6 0,1-4-54,12-11 0,0-1 101,-3 4 0,2-1 151,0 2 1039,25-12-1439,16-18 134,20-8 1,6-3-339,14-5-462,-2 1 1,10-2-1,-5 2 918,-12 4 1,3 1-392,-6 1 1,8 0 0,3-1 0,-2 1 0,-7 2-1705,15-2 1,-2 2 2178,-10 1 1,6 0-1,-2 0 1,-10 2-1,16-2 1,-4 2-1</inkml:trace>
  <inkml:trace contextRef="#ctx0" brushRef="#br0" timeOffset="96153">15736 5314 23898,'0'0'0</inkml:trace>
  <inkml:trace contextRef="#ctx0" brushRef="#br0" timeOffset="96971">21175 3369 32767,'-19'-40'-1190,"1"1"0,0-1 0,2 17-756,8 35 3130,0 0-387,3 31-1492,9 6 20,2-14 1,2 2-695,4 4 1,2 1-1950,4 1 1,1 1 3174,1 4 1,-1-3 0,4 5 0,-7-7 0</inkml:trace>
  <inkml:trace contextRef="#ctx0" brushRef="#br0" timeOffset="97138">20957 3734 27508,'-3'-6'-662,"0"1"-672,-13-55 510,26 31 725,4-12 1,6 1 170,26 17-790,2 8 1,4 1-2018,-10 5 1,0 1 2206,6-1 0,-3 0 1,14-2-1,-27 6 1</inkml:trace>
  <inkml:trace contextRef="#ctx0" brushRef="#br0" timeOffset="97662">21769 3040 32464,'33'-41'101,"0"0"0,12 3 0,4 12-101,-2 23 0,2 9 0,11 4 0,-5 2-2308,-1 9 1471,-4 13-238,-37 3-648,-26 21 1117,-1-10 593,-7-13 1,-5-2-613,-15 6 889,16-16 1,0-1 520,-17 12 409,8-10 644,10-9 1015,9-7-2853,8-5 0,4-6 0,4-4 0,3-3 0,5-3 0,12-3 0,-4 7 0,14 0 0,-2 7 0,13 6 0,11 5 0,-12 4 0,1 2 0,17 8 0,-15-2 0,-3 4 0,0 15 0,-21-13 0,-4 2-1849,-5 30 1395,-26-27 1,-8-1 554,-12 9 213,-5-16 1,-4-5 330,10-8 1,-1-2-279,-17 2 1,-2 0-368,9-4 0,-1 0 0,-12-2 0,3-1 0,-6-1-903,-2-1 967,34-2 0,14 0 0,3 0 0</inkml:trace>
  <inkml:trace contextRef="#ctx0" brushRef="#br0" timeOffset="98303">19434 4361 16573,'-53'14'871,"1"0"1,-1 1 0,4-1-1,-3 2 1,2-1 0,6-2-587,0 1 1,2 0 1368,-23 8 1,21 1-343,50-9-1879,41 0 108,7-10 1,10-4 561,-7 0 1,4-1 0,-1 0-522,-5 0 1,-1 0-1,5 0 401,-12 1 0,4-1 0,1-1 1,1 1-1,-2 0-13,8 0 0,-1 0 0,2 0 0,5-1 8,-10 1 1,5 0-1,3-1 1,1 1-1,0-1 1,-3 1 0,-3-1-245,6 1 0,-5 0 0,-1 0 0,2-1 0,5 0 369,-11 1 1,4-1-1,2 1 1,2-1-1,-1 0 1,0 0 0,-2 0-1,-4 0-294,4-1 1,-4 1 0,-1-1 0,-1 0-1,2 0 1,2 0 192,1-1 0,1 0 0,2 0 1,1 0-1,-1 0 0,0-1 0,-1 0-1,-2-1 0,0 1 0,-1 0 1,1-1-1,-1-1 0,0 0 1,2-2 3,2-1 0,2-1 0,0 0 0,0-2 0,-1 0 0,-1-1 0,-2 1-74,-1-2 0,-2 1 1,-1-1-1,-1-1 0,0-1 1,1-1 82,1-2 1,2-3 0,0 0 0,-2-1 0,-4 0 0,-3 0 130,-1-1 1,-5 0 0,-2-1 0,-1-3-177,2-6 1,-1-2-1,-2-3 1,-6 1-64,-1-6 0,-5-1 0,-3-4 1,-3-4 1,-1-6 0,-4-1 0,-4 2-71,-6 8 1,-4 0 0,-3 0 0,-3 0-5,-5-9 1,-4-1-1,-4 1 1,-6 5-11,-5 6 0,-5 4 0,-2 2 0,-1 2-3,-5-6 0,-2 4 0,-5 0 119,9 13 0,-4 0 0,-2 0 0,1 2 0,3 3 41,-5-3 1,2 4 0,-7-1 52,5 3 1,-5-2 0,-5-1-1,-2 0 1,0 1 0,1 2 75,1 3 1,0 2 0,-1 0 0,0 1 0,-2 0 0,-1 0-8,7 2 1,-1-1 0,-1 0 0,-2 1 0,1 0 0,0 0 0,1 1 0,1 1 105,-2 0 0,3 0 0,0 2 0,0-1 0,-1 2 0,-2 1 0,-2 0 30,0 3 0,-3 0 0,-3 1 0,-1 0 1,0 2-1,1 0 0,2 0 0,3 0 0,4 1 24,-11 0 0,7 1 0,2 0 0,-2 1 0,-8 0-75,15 1 1,-4-1 0,-4 1-1,-1 0 1,-2 0 0,-1 1 0,0 0-1,2 2 1,1 0 0,3 1 38,-4 2 0,1 1 0,1 1 0,2 1 1,-1 1-1,1 0 0,0 1 0,0-1 35,-1 1 1,0 0 0,0 1-1,0 0 1,0 1 0,1 0-1,1 0 1,0 1-90,-4 1 0,1-1 0,0 1 0,0 1 0,3 0 0,1 2 0,2 2-172,2 2 0,0 1 0,3 2 0,1 1 0,4 1 0,3 0 0,-4 7 0,5 0 0,2 3 0,2 5 0,1 4 0,0 5 0,2 3 0,3 1 0,4-1 0,6-6 0,4 0 0,2 0 0,2 2 0,4 0 0,1 8 0,3 2 0,4 1 0,1-2 0,3-4 0,1-5 0,2-3 0,3-2 0,5 1-250,6 5 1,4 0 0,5-2 0,7-4-147,1-12 0,4-4 0,5-2 0,2-1 0,0-1 123,4 2 0,2-2 0,1 0 1,3-2-1,3-2 187,-8-5 1,2-1 0,3-1 0,0-1-1,2-2 1,-1-1 0,-1-2 122,-1-1 0,-1-3 0,1-1 0,0-1 0,0-1 0,0-1 0,0 0 84,3-1 1,1-1 0,0-1 0,0-1 0,0 0-1,-2 0 1,-2-1 107,0 1 1,-2-1 0,-1 0 0,-1 0 0,1-1 0,2-2-786,-2 0 0,0-1 0,2-1 1,0 0-1,-1-1 0,-1 0 0,-2 0 748,12-3 1,0-1 0,-3 0 0,-2 0 0,-2 2-1,0 0 1,-3 0 0,-3 1 0,0 0 0,6-4 0,0 0-1,0 1 1</inkml:trace>
  <inkml:trace contextRef="#ctx0" brushRef="#br0" timeOffset="115094">21893 7802 22877,'-1'-3'2001,"0"0"-1707,1 3 151,10-10-37,-5 16-400,8 27-191,-11 22 102,-3-12 1,-2 2-492,-1-2 0,0 1 290,-1 1 0,0-1-421,1 1 1,1-1-1082,2-4 1,2-1 1064,2-5 0,1-3 0,-1 4 0,4-14 0</inkml:trace>
  <inkml:trace contextRef="#ctx0" brushRef="#br0" timeOffset="115469">22063 7712 12473,'-4'-50'1293,"1"0"1,0 0 0,-2 5 0,-1 1 0,-3 6-807,-8 5 1,-5 7-141,-5 5 0,-5 5-42,-7 7 0,-4 6-932,-9 8 1,-2 8 809,13-1 0,-2 4 0,1 2-563,-4 5 0,0 4 0,0 3 466,-1 6 0,0 2 0,2 4-65,11-6 0,2 1 0,0 1 0,3 2-24,0 3 0,2 2 0,1 0 1,3-1 0,-3 4 0,3-1 0,4 4-7,6-2 1,3 5 0,4-1-1,5-5-5,10 15 0,8-3-9,1-5 1,4 3 0,8-8-6,7-13 0,5-6 0,5-4 7,6-1 1,4-4 0,2-3 3,-10-7 0,3-1 0,0-3 0,0-1-346,3-1 0,1-2 0,1-3 0,-1-1 368,0-2 1,1-2-1,-1-2 1,0-2 17,-3-1 1,0-2 0,-1-2 0,-2-1-146,-4-2 0,0-3 0,-3 0 1,-1-3 188,7-8 0,-3-3 0,-5-3-2,-6 0 1,-3-4-1,-6-3 13,-3-12 1,-6-5-1,-3 3-50,0-5 0,-6-1 7,-7 4 1,-4-4 0,-6 5 3,-7 3 0,-8 3-36,3 11 1,-4 0 0,-3 3-32,-3 4 0,-4 3 0,-2 4-84,-3 3 0,-3 4 0,-2 2-347,-2 3 0,-1 3 0,-1 2-1655,-2 2 1,-1 3 0,2 1 2006,5 2 0,1 1 0,3 1 1,-2 0-1,6 1 0,-5 2 0</inkml:trace>
  <inkml:trace contextRef="#ctx0" brushRef="#br0" timeOffset="117312">21526 8772 17104,'0'-5'4077,"0"2"-3394,0 3-312,-84 63-1589,49-32 0,-2 4 1251,3-5 1,-6 3-1,0 2 1,2-1-378,-4 7 1,3-1 0,0 1 320,-1 1 1,0 1 0,1-1-74,1-1 1,2 0 0,1-1-156,5-3 1,1 0 0,2-2-739,-4 10 0,4-2-3927,11-11 1,3-3 4061,2 5 0,10-19 1,1-12-1</inkml:trace>
  <inkml:trace contextRef="#ctx0" brushRef="#br0" timeOffset="117546">21731 8780 23937,'50'26'585,"-17"-7"0,0 2-549,-4 2 1,2 1-1490,11 8 1,2 1 1242,4 4 0,1 0-559,-15-11 0,0 0 0,-1 0 769,11 9 0,-3-3 0,-13-10 0,-3-2 0,2 3 0</inkml:trace>
  <inkml:trace contextRef="#ctx0" brushRef="#br0" timeOffset="119755">20247 10057 13827,'-10'-3'7248,"2"1"-6767,8 2 830,0 0-1143,0-12-56,0 9-72,-1-9 122,3 16-72,-1 1-51,2 3 123,-2 6-33,-3-2 33,-3 7 18,-4-3 122,-2-5 68,0-4-74,3-9-27,2-10-78,3-11-62,3-13 11,8-8-6,5 0-38,6 8-35,3 11-27,1 12-23,4 7-22,2 13 0,5 12-6,0 16-11,-1 13 5,-19-19 1,-3 3-315,-2 3 0,-5 1 286,-6 6 1,-7 0-6,-6 6 0,-5 0-665,-8 2 1,-5-1 709,-3-1 0,-1-4 44,1-7 1,0-5 19,6-8 0,2-6 54,-9-2-63,18-24-21,19-14 523,17-15-552,14-4 3,-9 18 1,2 2 476,3-1 0,2 1-499,3 0 0,1 1 8,2 1 0,2 0-42,1 1 1,1 1-82,0 0 0,0 1-73,0 0 0,0 0-87,-2 0 0,-1 0-61,-4-1 0,-3-1-479,11-24-73,-23-12 661,-19 21 0,-7-2 207,-7-5 1,-4 2-132,2 5 0,-4 2 333,-22-10 0,-6 4-453,10 15 1,-2 3 388,2 2 1,-4 1 0,0 2-292,-13 3 1,0 5 356,-2 6 1,2 3-85,12 0 1,1 5 45,1 5 1,-2 5-1,3 1-40,-2 7 0,1 3-46,3-1 1,-3 4 0,3 2-12,8 0 0,3 1 1,2 2-18,1 4 1,1 0-1,3 3-15,1 1 1,3 2 0,2 1-853,3 0 0,3 0 0,4 0 839,4-2 1,4-1-1,5-1 4,12 17 1,12-6-330,-2-22 0,5-5 1,4-3 331,9-3 1,4-4 0,2-5-2,7-2 0,3-5 1,1-3 7,-13-4 0,1-2 0,1-2 0,-1-2 18,1-1 0,0-2 0,0-2 0,-1-2 17,-2-1 0,0-3 0,0 0 0,-3-3-3,-2-1 0,-2-1 1,-1-1-1,-3-3 6,9-8 1,-4-3 0,-3-3-8,-7-1 1,-3-2-1,-5-1-122,-4 0 0,-3-2 1,-4 1 121,-3 1 0,-4 0 1,-3 2 139,-6-16 1,-8 5-132,-7 8 1,-9 6-32,-23 6 1,-7 8-23,15 9 1,-1 4-67,-3 5 0,-3 3 1,4 1-59,0 2 0,3 3 144,-9 2 0,4 0 0,-5 0 0,20 4 0</inkml:trace>
  <inkml:trace contextRef="#ctx0" brushRef="#br0" timeOffset="120421">22868 9647 15462,'-2'-3'4549,"0"0"-2640,2 3-1079,-48-75-1045,33 41 414,-12-13 0,8 0 109,39 6-202,11 10-67,10 3 32,11 13-60,-7 11 12,12 11-35,-6 12-32,-9 15-1,-15 14-6,-18 9 37,-15-24 0,-6 1-120,-5 0 1,-5-1 127,-4 1 1,-4-2-1,-7 1 1,1-3 27,-12 8 28,19-19 1,2-3 123,4-8 430,0-6-509,11-8 374,14-29-363,10 8-67,5-11 504,11 14-493,-3 11-33,9 3 0,1 7-29,3 11-44,3 7-28,-1 14-22,-8 8-23,-19 24 51,-26-5-1316,-12 2 1315,-2-29 1,-6-4-51,2-4 1,-3-3-105,-19 7 1,-3-2 100,10-7 1,1-3-79,-4-1 0,3-4-1476,-4-13-2285,23-20-1855,19-7 5826,16-19 0,-3 29 0,3-3 0</inkml:trace>
  <inkml:trace contextRef="#ctx0" brushRef="#br0" timeOffset="120745">22880 9019 13101,'-46'18'244,"1"1"1,0 0 0,0 0 0,-1-4-1,3 0 1,-1 7 10,6 6 0,-3 8 0,1 4 0,2 1 0,3-4-203,-4 6 0,4-1 1,0 1-44,2-6 1,-1 2 0,1 1 0,4 0 40,0 13 0,5 2 1,8-5 359,10-4 0,7-1-357,-3 9 0,7-4 417,10-19 1,8-5-320,25 4 0,12-6-112,-8-7 0,5-2 1,2-1 31,-7-2 0,2 0 0,1-1 1,1-2-46,6-2 1,2-1-1,-1-3 1,-1-3 27,-6-3 1,-2-2 0,0-2 0,-3-1 103,5 0 1,-2-1 0,0-6-63,-5-6 1,1-6 0,-2-2 0,-6 2-50,0-3 1,-4-5-20,-7-3 0,2-7 0,-3-4 0,-8 3-38,-10 3 1,-7 2 0,-3-4-275,0-1 1,-2-5 0,-2 1 0,-3 4 264,-2 1 1,-3 3-1,-8 1-163,-10 2 0,-9 1 0,-3 2 0,2 6-573,-9 0 1,-6 8 754,8 9 0,-9 0 0,-3 3 0,4 1 0,9 3 0,1 3 0,3 3 0,-4 3 0,-1 0 0,1 0 0</inkml:trace>
  <inkml:trace contextRef="#ctx0" brushRef="#br0" timeOffset="140982">20280 9081 12769,'-12'-58'2201,"1"0"0,0 6 0,2 9-985,4 18-886,1 11 151,-1-3-240,4 13-235,0 1-107,1 2 90,-1 8 22,5 9-5,5 30-18,1-9-38,-2-2 0,3 0-169,9 17 14,-6-20 1,2 1-177,1-2 1,1-1-536,1-3 0,-1-1-7365,18 20 8281,-9-12 0,-14-19 0,-10-10 0</inkml:trace>
  <inkml:trace contextRef="#ctx0" brushRef="#br0" timeOffset="141566">19726 9129 14001,'-5'-2'3360,"2"1"-2968,3 1-319,-9 27-39,16-4-29,-9 17-94,27 10-113,-7-14-207,7 17-392,-12-14-700,-6-5 140,-7-10-4005,-7-1 5366,-2-12 0,1-1 0,4-6 0</inkml:trace>
  <inkml:trace contextRef="#ctx0" brushRef="#br0" timeOffset="141737">19606 9469 18441,'34'-30'107,"0"1"1,-1-1 0,15-12 0,-6 9-153,-6 13-49,8-2-4370,3 0 4464,-4 2 0,-7 3 0,-22 11 0</inkml:trace>
  <inkml:trace contextRef="#ctx0" brushRef="#br0" timeOffset="142458">23080 8477 10942,'0'-4'7802,"0"1"-6866,0 3-885,-21-9 16,15 16-39,-15-1-6,26 21-134,5 4-4075,15 9 3604,-7-13-1903,9 10 133,-19-19 2353,1 12 0,-8-19 0,-1 5 0</inkml:trace>
  <inkml:trace contextRef="#ctx0" brushRef="#br0" timeOffset="142632">22843 8746 12405,'-7'-5'4043,"2"1"-3539,5 4 829,0 0-1221,59-61-213,-21 37-1453,-6-1 0,6-3 1,-3 6-2009,12 6 3562,12 0 0,-41 11 0,-2 2 0</inkml:trace>
  <inkml:trace contextRef="#ctx0" brushRef="#br0" timeOffset="142823">23432 8324 17652,'2'-4'4061,"-1"1"-3287,-1 3-668,24-11-112,-12 29-1260,22 4 1266,-22 10 0,-5 2 0,4 4 0,-1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5T16:03:24.4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12306 982 31763,'-1'-10'502,"-4"-26"0,1-5-1680,1 14 813,-1-12 0,0 3-420,4 24 96,0 11 211,3 10-85,0 3-1524,9 33 1770,-5-17 165,-2 11 0,-2 3-299,-8 7 274,1-14 1,-3-1-118,-11 8 64,3-17 513,-3-9 0,10-18-284,-2-11-14,5-25 36,3-2-4,2 4 1,1-2-8,2-12 25,2-1 1,1-1-791,-1 19 1,0 2 773,2-6 1,0 1 14,6-11 22,-3 30-67,2-1-56,8 19 78,-1 10 0,12 12 1588,-1 13-1616,-1 10 28,-3 6-5,-7 4-6,-8-14 11,-5 12-11,-6-27 34,0 5 179,-1-22 73,0-8-135,0-11-112,0-10-17,1-4 46,3-27-63,1 21 17,3-4 1,3 1-12,9 0-16,8-9 5,0 22 5,-1 9-10,3 10 5,-5 4-40,12 19 29,-12 4-84,10 18-325,-9 1-62,-7-6-1106,-7-6 0,1 0-2389,7 12 185,-5-15 1,2-1 3791,9 1 0,-7-15 0,-8-10 0</inkml:trace>
  <inkml:trace contextRef="#ctx0" brushRef="#br0" timeOffset="434">13304 863 19717,'-48'-16'317,"0"-1"1,1 4-1,5 8-132,-3 35-121,20-8 1,2 1-48,-7 10-6,6 6 921,18-13-893,8 0 180,26 8-57,7-15 17,24-5-78,-18-17 151,6-11 163,-11-8 447,6-21-570,-17 12 527,-5-14-478,-17 19 104,-1-2-255,-6 6 501,-2 8-674,0 8-11,-2 3-17,1 9-6,-4 9 6,1 3-129,-6 40-420,10-11-292,2-7 1,2 1-1003,5-7 0,3-3-2431,5 20 4285,8-4 0,-10-30 0,0-3 0</inkml:trace>
  <inkml:trace contextRef="#ctx0" brushRef="#br0" timeOffset="910">13920 906 15126,'0'-3'7803,"0"1"-5081,0 2-2475,0-52-275,-5 43 11,-1-37 28,-22 76 6,7-7-20,-2 3 0,-1 3-361,-13 22-336,7-10 0,0 3-1042,2-3 0,2 0 413,4-6 0,1-4 57,-7 13-481,18-32 1356,2-11 688,3-3 1484,2-29-1001,3 9 973,0-34-325,0 8-1635,2 12 1,-1 0 654,1-11 309,1-6-628,-2 40-72,0-2-102,-1 16 40,5 10 11,3 11 22,10 17-72,7 14 1178,-7-22 0,0-1-1711,14 21-551,-8-21 0,1-1-3235,18 12 4369,-12-16 0,-2-1 0,4 1 0,-5-7 0</inkml:trace>
  <inkml:trace contextRef="#ctx0" brushRef="#br0" timeOffset="1127">14199 901 20737,'-3'-45'769,"0"0"0,0 2 1,2 9 776,1 26-1557,1 0 537,3 17-520,7 16-6,5 23-17,-7-14 0,0 4-411,-2 6 0,-2 2-323,-2 5 0,-3-1 15,-1-9 0,-2 0-4180,-4 12 1,-1-3 4738,-3 0 1,-1 4 0,8-39 0</inkml:trace>
  <inkml:trace contextRef="#ctx0" brushRef="#br0" timeOffset="1400">14183 1040 17031,'-9'-46'994,"-1"-1"0,1 1 0,-3-17 1,1 7 331,5 7-1169,6 12 716,10 10-885,13 12 29,35 10-6,-12 10-1212,-3 6 1,0 3 1200,4 12-60,-16-2 0,4 5 0,-4-1 204,-6-4 1,-3 3-360,7 12 1,0 7-1,-7-3 27,-12-6 1,-5-2 122,4 9 1,-9-1-146,-26-5 0,-11-6-710,3-13 1,-2-2 529,-7 5 1,-3-2-2370,-9-5 1,1-5 2699,20-7 1,1 0 0,-1 2 0,3-2-1,0-3 1</inkml:trace>
  <inkml:trace contextRef="#ctx0" brushRef="#br0" timeOffset="2509">14769 1080 24822,'55'-4'134,"-12"1"-61,-11 8 134,-3-3-10,-2-2-1,-3-8-6,-12-7-50,-5-7-28,-3-7-39,-4-1-34,-2 6 84,-8-4-67,-1 14-28,-3-2 56,-9 9-72,5 6-18,-4 2 23,-8 15-12,8 5-10,-10 17-6,10 4-1,8-5-72,11 24-56,17-20-16,3 9-292,21-10-578,14-16 640,-8-6-79,-4-13 0,1-6 241,10-13 204,-14 2 1,-1-3 55,-8-1 1,-3-2 142,19-22 118,-10-1 184,-10 0-195,-8 10 644,-4-10-375,-8 18-113,-3-7-268,-2 16 122,-4 5-234,2 7-45,-4 6 0,-2 10 11,-4 16-28,1 1 0,4 4 0,1 2 5,0 9-520,4-2 1,1 9 0,1-3 519,3-6 1,2-1-12,-2 19 1,1-1-4,3-19 1,0-6-211,0 10 208,-1-4 5,-3-12 12,-1-20-12,2-7 12,1-9 1508,6-31-1514,-2-5 0,0-12-11,-4 18 0,-3 0 16,1-13 0,-5 9 1,-2-8 0,-1 4-306,-2 3 0,-1 0 303,0-1 1,-1-3 0,0 5-4,-1 4 0,1 3 28,-3-20-22,15 13-29,15 12 12,18 10-6,17 9 20,-21 9 0,1 4-3,2 3 0,-1 4-3,0 4 0,-3 5 3,-3 2 0,-3 3-17,-4 1 1,-5 2 33,0 25 16,-25-3-10,-19-9-1,-19-8-19,20-20 0,-3-2 2,-1-4 1,0-1 404,-31 0-926,9-14-918,18-9-2050,20-15 3484,28-11 0,-5 17 0,12 2 0</inkml:trace>
  <inkml:trace contextRef="#ctx0" brushRef="#br0" timeOffset="3243">15949 551 19787,'0'-5'4648,"0"1"-3107,0 4-1496,-22-3-51,15 13-27,-17 17 27,21 9 0,5 3 1,-4 25-578,2-12 1,0 0 509,1 1-571,-1 0 0,0 2-508,0-22 1,-1 0-289,0 11 1,-2-3-3059,-4 3-1265,-6-21 1954,-3-14 3933,-3-16 2732,-2-9 3747,-6-19-3130,4 0-2190,2-1 733,4-2 485,9 10-1997,0-1 771,11-11-1253,3 22-5,18-18 17,11 17-51,21-5-347,-22 13 1,2 1 352,1-1 0,1 0-9,2-4 1,-2-2 19,12-6 11,-5-21 56,-31 8 39,-4-9 40,-7 3 314,-6 2-40,0 15-235,0 5 765,1 12-972,1 6 33,2 24 0,3 12-5,1 14-4,-1-12 1,1 2-230,-2-2 0,-1 3 238,-2 22 0,-2 3-1163,-2-11 0,-2-1 1152,0-2 0,-1-3 8,0-12 0,0-5-842,1 1 929,1-4 213,6-19-229,8-19 10,8-16-33,3-3-941,1 1 0,0 0 963,5-3-17,-3 3 1,2-1 1417,18-8-1446,-2 6-21,8 6 4,-21 19 736,8 5-763,3 18-57,2 7-105,-3 7-1116,-19-2 1,-3 2-2341,0 4 3629,7 25 0,-17-40 0,-1-1 0</inkml:trace>
  <inkml:trace contextRef="#ctx0" brushRef="#br0" timeOffset="3719">17115 634 24273,'-3'-59'977,"0"1"1,1 7 0,-4 8-1035,-7 8-76,-1 19 34,-4 21-14,1 9 141,-5 20 0,0 6-47,-6 14-500,9-14 1,-3 6 0,2 2 529,3 1 1,1 2-1,1 0-18,0 1 1,2 0-1,0-1 5,-1-1 0,2 0 1,5-1-11,8-3 1,6-1 0,4-4-1614,9-2 0,6-4 1415,1 9 0,8-3-2477,11-16 0,10-6 1,-3-4 2567,2-3 1,-2-2-1,11 3 1,-5-2-1,-4-8 1</inkml:trace>
  <inkml:trace contextRef="#ctx0" brushRef="#br0" timeOffset="11059">17625 851 32767,'-18'-52'-1175,"0"0"1,3-8 0,11 5-275,28 9 2820,5-7 429,3 30 1,3 4-1801,15 2 0,-14 7 0,-1 2 0,7 6 0,12 17 0,-21 7 0,7 15 0,-22 3-316,-20 7-1548,-21 5 652,5-24 1,-3 0 397,-4 0 1,-2-2 191,0 0 0,0-2 269,0-2 0,2-3-88,-13 7 380,-7-6 234,20-17-181,-6-5-204,16-13 766,7-6-493,5 1 315,11-6-348,-2 13 6,22-10-12,2 17-39,20-1-11,8 14 33,-14 3 1,0 2-280,-11-3 1,-1 2 270,16 8 1,-2 2-32,4 12 0,-25-10 1,-3 1-23,1 13-84,-32 11-115,-13-23 0,-6-2-148,-18 17-499,5-14 0,-3-3 902,6-6 0,1-3 0,-10 7 0,-1-4 0</inkml:trace>
  <inkml:trace contextRef="#ctx0" brushRef="#br0" timeOffset="11343">18106 465 14460,'1'-3'7903,"0"1"-5663,-1 2-2083,18-37-95,6 30 11,31-18-45,-6 39-512,-12 1 1,5 5-1,-1 1 492,12 9 1,1 3-526,-3 0 0,3 3 0,-4 2 509,-10-2 1,-4 2 0,-5 2-55,-5 2 0,-5 1 1,-8 2-968,-11 1 0,-7 1 0,-5-2 547,-7 12 1,-11-2 481,-1-18 0,-7 0 0,-2-1 0,7-6 0,5-5 0,0-2 0,-16 11 0,-1 0 0</inkml:trace>
  <inkml:trace contextRef="#ctx0" brushRef="#br0" timeOffset="20506">14259 2069 19356,'4'-46'1366,"1"-1"1,-2 9-1,0 6-660,-2 4-616,-1 20-23,0 4 17,0 22-6,-2 19-50,0 5-3,-3 5 1,-1 5-435,1-11 0,-1 1 315,0-1 1,1 3 0,-1-2-154,1 1 1,0-1-2236,1 10 1,0-2 2481,2 12 0,1-10 0,1-25 0</inkml:trace>
  <inkml:trace contextRef="#ctx0" brushRef="#br0" timeOffset="28582">11029 2374 0,'-49'-1'611,"0"0"1,0 0-1,-17 0 1,6 0 905,19 0 1,5 1-610,-18 0 920,45 0-888,31 7-731,8-2 47,7 2 0,3 0 155,-2-1 0,1 0-150,17 2 1,5 0 454,-15-3 1,2-1-1,5 1-564,3-2 0,6 1 0,0-1 1,-3 0-963,1 0 0,-3-1 1,5 1 825,-6-2 0,6 1 1,1 0-1,1 0 1,-4-1 6,2 0 0,-3 0 0,0 0 0,4 0-312,-9 0 1,1 0 0,3 0 0,0 0 0,-2 0 0,-1 0 330,1-1 0,-3 1 1,0 0-1,2 0 1,4-1 40,-7 1 0,3-1 1,3 0-1,1 1 1,1-1-1,-1 0 1,-2 0-1,-2 1-141,3-1 0,-2 0 0,-2 0 1,1 0-1,2 0 0,6 0 139,-8 0 0,4 0 0,2-1 0,3 1 0,1-1 0,1 1 0,-1-1 0,-1 0 0,-1 1 0,-4-1-67,4 0 1,-1 0 0,-2 1 0,0-1 0,-1 0 0,-1 0-1,1 0 1,0 0 52,0 0 1,-1-1-1,1 1 1,-1 0 0,0 0-1,0-1 1,0 1 0,0-1-9,0 1 0,-1-1 1,0 0-1,0 0 1,0 1-1,1-1 1,-1 0-1,2 0 4,2 0 1,1 0 0,0 0 0,0 0-1,1 0 1,-1 0 0,-2 0 0,0 1-54,-1-1 0,-1 0 0,-2 0 0,0 0 0,1 0 0,3 0 0,3 0-42,-7 0 0,3 0 1,2 1-1,3-1 1,1 0-1,-1 0 1,1 1-1,-2-1 1,-2 0-1,-3 1 0,-3 0-26,5-1 1,-4 1 0,-2 0 0,-1-1 0,-1 1 0,1 0 0,3 0 10,-1 0 1,2 0-1,1-1 1,0 1 0,0 0-1,0 0 1,-1 0 0,-1 0-67,3 0 0,-2 0 0,0 0 1,0 0-1,-1 1 0,0-1 1,0 1-466,6-1 1,1 1 0,-2 0-1,1-1 1,-2 1 0,0 0 555,-5 0 1,0 0 0,-1 1 0,-1-1 0,-1 0 0,-3 0 0,13 1 0,-2-2 0,-5 1 0,-14 1 0,3-1 0</inkml:trace>
  <inkml:trace contextRef="#ctx0" brushRef="#br0" timeOffset="29292">10534 2629 14176,'8'-56'2682,"1"-1"1,-1-1 0,-2 9-1654,-4 23-701,-3-1-107,-2 22-381,1 9 529,2 38-161,4-9-349,1 6 0,0 5 211,1-5 0,-1 2-28,0 15 0,-1 3-105,-3-15 0,0 1 1,-2-2-515,0 11 0,-3 3 658,-2 4 1,-2 5 0,1-10 0,-2 5 0,1-6-1,1-1 1</inkml:trace>
  <inkml:trace contextRef="#ctx0" brushRef="#br0" timeOffset="30696">10091 4249 18273,'-7'-41'1302,"-1"1"1,1 3 0,2 11-1159,4 20-220,0 7 340,1 10-207,0 11-38,0 5 12,0 36-111,-2-10 116,2-21 0,-1 1-5,-1 5 0,0-2 17,-1 8-115,0 13 101,1-31 341,1-9 313,0-13-267,1 0 55,-2-16-371,0-5-9,-2-21-23,1 3 4,1-28-8,3 22 0,1 0-145,-1 7 0,1-1 90,4-19 0,3 2-27,5 4 112,-3 16 0,1 3 158,5 3 42,13 7 165,-6 14-155,14 0-69,-11 9-148,19 13-92,-21-4-81,2 6 0,0 2-174,-2 8-162,7 15-211,-20-15 438,-6 10-136,-8-21 264,-8 14 141,2-21 328,-16 4 182,8-12-39,-5 0-20,8-5-159,5 0-156,4 0-238,2 2-84,2 0 114,-1 2-204,1-1 662,0 1-643,0-6 78,0-4 89,-1-6 80,3-5 29,2-3-130,2 3 71,10-14 231,0 10 82,12-9 154,1 11 63,2 5 16,3 5-169,-6 5-116,21 6-163,-23 5-190,5 5 0,-1 2-269,-6 5 26,2 13 0,-4 2-578,-8 0-1535,-3 9 0,-4 1 1490,-8-7 93,-2-1 0,-1-1-528,-2-1 1405,-3 1 1,1-2 0,2-10 0,-4 15 0</inkml:trace>
  <inkml:trace contextRef="#ctx0" brushRef="#br0" timeOffset="31189">11056 4016 21751,'0'-4'2676,"0"1"-1659,0 3-684,21-1-102,-12 11-589,20 27-115,-24 11 237,-3-12 1,-2 3-177,-4-4 0,-2 0-305,-3 7 1,-1-2 54,-2 13-1885,-1 6-1868,12-36 598,4-4 2323,3-28 2861,0-4-30,0-18-135,-5 9 2108,-6-30-726,-2 1-810,-1 6 1,-1 0-1486,-3-9 455,4 18 1,0 3-349,0-7-121,2-6-87,15 3 397,26 3 330,12 13-516,-13 15 0,2 3 409,17 3-1915,-6 12 0,-1 5 1557,5 3-637,3 12 0,-3 7 108,-30-9 0,-4 4-1371,4 12 0,-8 1 249,-21 18 681,-14-22 1,-8-3 57,-3-5 1,-4-3-495,0 0 1,-5 2 0,3-4-356,-4 2 0,0-3 1446,-11 6 1,6-5-1,19-11 1,1-1 0</inkml:trace>
  <inkml:trace contextRef="#ctx0" brushRef="#br0" timeOffset="31680">12005 4002 13185,'4'-47'3276,"0"-1"1,0-6 0,-1 7-1319,-2 12 292,-6-13-2126,2 37-350,-3 9 679,4 24-3616,1 7 3446,0 11-138,-4 21-46,-2-10 1,0 3-60,-1 4 0,1 2-197,-1-1 0,2 1-4,6-12 0,3 1 0,5-4-845,11 1 1,6-2-2272,-1-4 0,3 1 0,1-5 2511,6-5 1,1-7 0,19 6-1,-38-23 1</inkml:trace>
  <inkml:trace contextRef="#ctx0" brushRef="#br0" timeOffset="50090">12705 4185 10987,'3'-8'3400,"9"-36"0,1-11-1753,-7 1-1682,1 14 1,2-6 0,-5 6 1098,-10-16-649,-3 18 795,-20 1-947,0 22-151,-18 1-73,-3 24-22,15 7 0,1 4-17,-14 13-14,12 5 0,4 3 2,10-4 121,7-8 0,3 1-103,15 14-6,5-18 73,31 16 27,3-33-13,-10-6 0,1-2 728,15-9-656,-14-8 1,-1-4 109,8-14-112,6-9 375,-13-9-3565,-21 22 3195,0-6 224,-12 14-262,-3 14-113,-2 0-22,-5 17 11,3 0-6,-4 23-2285,2 3 2280,2 4 938,2-3 1,1 2-1450,-1 23 12,2-14 1,0 1-1076,1-5 1,0-2-1,1-8 0,0 0 1585,2 0 0,-1-4 0,0-7 0,3-2 0</inkml:trace>
  <inkml:trace contextRef="#ctx0" brushRef="#br0" timeOffset="50329">13131 3689 19644,'-21'-47'599,"1"1"0,0 3 0,7 13 1173,13 27-1688,19 23-50,-1 0 42,4 7 0,1 5-76,-2 2 0,-2 2-31,4 17 1,-2 1-216,-4-7 1,-5 3 69,-8 3 0,-3 7 1,-5-4-438,-3-13 1,-3-3 0,-2 3 612,-2 5 0,-3 3 0,-1-1 0,2-7 0,-3 3 0,-1-6 0,-2-4 0,-1 1 0</inkml:trace>
  <inkml:trace contextRef="#ctx0" brushRef="#br0" timeOffset="53297">10847 5122 17456,'0'-49'1731,"0"1"0,1 1 0,-2 5-684,-1 12-369,0 1-107,-2 11-532,2 10-22,0 9 5,2 6 57,0 31-68,0 9-453,1-10 1,-2 6 177,-1 13 1,0 0 0,1-14 0,-1-1-219,-1 9 1,0 0 481,1-6 0,0-4 0,0-3 0,0 16 0</inkml:trace>
  <inkml:trace contextRef="#ctx0" brushRef="#br0" timeOffset="54305">8658 5659 11444,'54'-7'131,"-1"0"1,1-1 0,-1 3 0,4-1 0,-1 1 0,-5 1-19,-3 2 1,-3 0 0,4 0-1291,6 0 0,5 0 0,1 0 0,-4 0 1276,2 0 0,-3-1 0,6 1 46,-11 0 1,4 0 0,4 0-1,1-1 1,-2 1 0,-2-1-260,2 1 1,-3-1 0,0 1 0,1-1 0,5 1 166,-3-1 1,3 0 0,3 0-1,2 1 1,-1-1 0,0 0 0,-1 0-77,-5 0 1,0 0-1,0 0 1,-1 0-1,1 1 1,0-1-1,1 0 45,2 0 1,1 0-1,0 0 1,0 0-1,1 0 1,-1 1-1,1-1-131,-6 0 1,0 1 0,0 0 0,0-1 0,0 1 0,0 0-1,1 0 1,0 0 115,1 0 0,1-1 0,1 1 0,0 0 0,-1 0 0,0 0 0,-2 1 0,-1-1-9,-1 0 1,-3 1-1,-1-1 1,0 1-1,1-1 1,2 1-1,3 0-34,-4-1 0,3 1 0,3 0 0,1 0 1,0-1-1,2 1 0,-2 0 0,-1 0 1,-1 0-1,-3 0-47,8 0 1,-4 0-1,-1 0 1,0 0-1,0 0 1,2 1-1,4-1 14,-13 0 0,3 0 1,1 0-1,2 1 0,0-1 1,1 0-1,0 0 0,-1 0 1,0 1-1,-2-1 0,-1 0-66,3 1 1,-1-1 0,-1 1-1,0 0 1,-1-1 0,0 1-1,-1 0 1,0-1 0,1 1-507,4 0 0,0-1 0,0 1 1,0 0-1,-1 0 0,-1 0 0,-2-1 1,-2 1 640,3 0 0,-1 0 0,-1 0 0,-3 0 0,-2 0 0,-2 0 0,8 0 0,-1 0 0,-7 0 0,-8 0 0,12 0 0</inkml:trace>
  <inkml:trace contextRef="#ctx0" brushRef="#br0" timeOffset="55254">8662 5924 19171,'-4'-43'847,"0"1"0,0 4 0,1 9-930,3 22 269,0 5-151,3 11 71,3 13-66,3 18-25,2 18-85,-5-24 1,-1 1 159,1 2 0,-1 0 13,0 3 0,0-1 91,1 11 416,-2 1-167,-5-39 358,-3 1-237,-2-20-348,-3-11-138,0-19 28,4 4 1,1-2-14,-2-18 10,4 13 0,0 1 130,2-6-158,0 3 139,-1 10-123,-1 22-18,-1 10 136,0 11-91,-1 22-443,1 11-1654,1-13 1,2 3 1333,0-1 1,2-2 0,-1 11 0,2-17-1</inkml:trace>
  <inkml:trace contextRef="#ctx0" brushRef="#br0" timeOffset="58130">7163 7363 8416,'2'-6'9830,"-1"1"-8592,-1 5 941,3-86-1619,-4 54-98,1-23 0,-2 1-86,-3 28 424,-6-22-447,4 23-84,-1-6-258,4 21-78,3 5 84,9 30-3420,3 22 3403,0 4-3,-6-12 0,-2 0-34,-11 22 37,1-24 0,-3 1 0,-2-2 0,-2-1 22,1-5 1,-1-1 22,-8 15-17,7-18 241,7-10-95,5-17-90,2-10 3377,5-18-3377,4-18-28,1 8 0,1-2-17,5-19 0,-4 16 0,1 0 58,2-9-80,-5 17 0,1 1-1,8-15-4,14-2-24,-10 30 12,11 3 0,-11 15 23,26 2-23,-6 8-6,18 9-5,-14 23-11,-16 4 5,-21 3 0,-7 2 11,-10 10-351,1-20 1,-3-3 362,-13 0 16,11-19 6,-7 2 62,10-14-68,1-3-10,5-16 32,10-19-27,-1 6 17,14-20 11,0 17 5,7-6 45,9-1-33,-6 11 668,0 6-714,-2 11-32,-1 9 4,7 5-55,13 17-123,-10 8 27,-4 7-481,-13 15-588,-14 3-869,-7-9 1,-2 3-1942,1-8 1,0-1 4041,-3 2 0,1-4 0,2-3 0,2-18 0</inkml:trace>
  <inkml:trace contextRef="#ctx0" brushRef="#br0" timeOffset="58345">8097 7203 25147,'16'-45'5,"-1"22"-156,-12 72-34,-1-4-442,0-3 0,-1 1-818,-5 20-179,3-18 1,-1-1-2544,-3 16 4167,0-13 0,4-23 0,-1-10 0</inkml:trace>
  <inkml:trace contextRef="#ctx0" brushRef="#br0" timeOffset="58589">8084 7513 10464,'-1'-52'1504,"1"0"0,-1 8 0,1-2 0,-1 7 1734,1-12-2947,1 12 0,0 1 62,2 1-252,1 14 67,14-5-118,6 13 1170,20-3-1209,11 14-17,-21 8 1,0 4-12,24 8-36,-13 10 0,-3 6 162,-18-7 0,-3 3-163,7 12 1,-7 3 0,-20-7 0,-9 0-43,-10-1 1,-5-3 3,0-7 0,-4-2-508,-21 6 1,-4-3-423,15-11 0,0-2 760,-7 5 0,-1-3 262,1-7 0,6-3 0,9-2 0,-10-1 0</inkml:trace>
  <inkml:trace contextRef="#ctx0" brushRef="#br0" timeOffset="59038">8781 7245 15642,'19'-40'1770,"-1"0"0,0 0 0,3-4 0,-4 3-622,-7-14 11,-18 28-896,2 6 191,-9 5-392,9 13-12,-2 6-27,4 5 16,-6 32-17,-1 8-8,4-9 0,1 2-8,-3 22-29,4-10 1,3 0-368,6-16 0,2 0 67,4 16 1,7-3-921,9-13 0,4-6-1328,-2-8 1,2-3 2570,7-2 0,-2-4 0,-5-5 0,-2-1 0</inkml:trace>
  <inkml:trace contextRef="#ctx0" brushRef="#br0" timeOffset="60013">9196 7314 14219,'-1'-7'6693,"1"2"-5903,0 5 851,0-82-957,-1 52-488,1-17 0,-1 5-101,1 29 39,0 7-111,3 6 27,9 13-33,2 8 0,6 17-12,-7 8-5,-5 7 17,-8 4-236,-8-2 224,-4-9-5,1-17 140,0-9-44,8-14 94,0-9-117,6-10 22,4-14 242,4-9-281,0 4 56,6-11 34,4 0-84,1 4-46,3 0 1,2 18-6,-3 9-11,1 3 0,3 8-11,-4 7-11,7 8-17,-3 10-12,-9 1-251,3 24-12,-6-13-11,8 17 22,0-19 46,4-12 89,3-10 134,-1-17 62,0-11 45,-4-13 50,-4-6 34,-5-3 28,-5 1 50,-5 7 17,-3 7-118,-3 11-122,-1 7-24,-1 5 7,0 7-1,0 7-11,3 8 1,4 6-12,5 4-34,7 0 23,15 1 44,-9-12 12,15-4 17,-16-17-12,5-9 23,-4-10 45,-6-8 17,-4-7 10,-8-3-10,-3-2-7,-5 1-38,-1 4-40,-2 6-22,2 7-112,2 7-117,4 7-640,9 13 259,-1 1-3932,9 29 200,-14-11 3494,1 21 0,-7-30 0,0 1 0</inkml:trace>
  <inkml:trace contextRef="#ctx0" brushRef="#br0" timeOffset="60572">10121 7527 24973,'31'-29'159,"1"0"0,-1-1 0,4-7 1,0-2-1,-6 3-109,-12 3 1,-2 0-232,5-7 1,-1-2 216,-2-4 1,-2-1-679,-5 7 1,-1 0 697,1-9 0,-2 1-23,-2 12 1,-3 1 277,-2-5 0,-4 1-70,-6-4-174,1-1 62,-2 23-118,6 18 165,0 8-159,-2 15-23,1 10 1,0 3 16,-4 21 442,2-4 0,1 5-464,3 0 0,1 0-444,2 1 0,2 1 446,4 6 1,4-1 8,4-17 0,5-4-28,11-1 0,3-4 28,-9-11 0,0-5 5,12 1 1,0-6-390,8-10 384,10-15-5,0-18 5,-10-5 0,-16 4 0,-1-3 2,-4 0 1,-1-3 10,0-4 0,1-4 1,-2 2-341,0-3 1,-1-1 335,-3 2 1,0-2-1,-4 2 27,-4-6 1,-4 4-29,1 7 1,-4 0 21,-5-5 1,-7 4 240,-14 4-142,-15-3 730,8 18-842,2 10 405,17 12-416,3 14 764,2 16-770,1 25-12,3-18 1,1 4-749,3 1 1,0 4-1,1-3 724,-1 5 0,2 1-54,1-1 0,1 4 1,2-2-1639,9 11 1,1-4 1486,-4-9 1,4-1-1264,6-4 1,6 2 0,-2-9 1314,-4-12 1,0-5 0,4 7 0,-2-4 0,-4-9 0</inkml:trace>
  <inkml:trace contextRef="#ctx0" brushRef="#br0" timeOffset="60828">11396 6730 23086,'-10'-55'1041,"1"1"1,0 5 0,3 9-969,6 21-62,3 8 62,18 36-45,-3-3-20,11 24 1,5 7-2146,-8-10 0,1 0 2126,5 10 0,2 2-19,-10-20 0,0 1 0,0-1-709,8 15 1,-3 0-425,-4 2 1,-8 2 816,-13 11 1,-8-5-1,-5-5 1,-27-4-1</inkml:trace>
  <inkml:trace contextRef="#ctx0" brushRef="#br0" timeOffset="92351">2414 7680 24004,'21'-57'773,"-3"10"-672,-5 15 0,-1-1-819,-2 3 1,0-2 739,5-19 1,0-3-4,-3-3 1,-2-1-542,-3 14 0,-1-1 0,-1 0 535,0-2 0,-1 1 1,-1 0 0,-1 2 1,0 2 0,-1 0 162,-3-10 1,-2 4-156,0 13 0,-2 4-191,-13-6 146,6 21 580,-5 22-608,5 16 51,-3 25 8,9-15 1,1 4 559,1 7 0,2 4-580,1 6 1,2 1-192,2 4 0,3 1 68,2 1 1,2 0-509,4-3 1,2-2 280,3-2 1,3-4-188,2-4 1,3-4-515,1-5 0,3-5-203,0-5 0,2-5-161,-2-6 1,1-5-886,24-6 2082,-12-19 1120,-12-14 1326,-13-12-278,-9-3 1994,-6-8-3070,-4 18 628,-3-5 173,-1 22-845,-1 0-342,1 7-370,2 4-145,3 5-22,3 1 49,9 4-10,11 2-3387,21 2 3398,-10-2-857,29-7 857,-34-3-2,20-10 29,-22-4 40,0-10 56,-8-13-72,-10 12 144,-17-18-10,-5 25-79,-5-4 3029,-5 13-2973,4 8 1246,-13 9-1375,9 2-22,-14 27-17,23-11 12,-11 29-23,17-7-37,4-8 0,2 2-204,10 25 51,3-4-370,24-13-330,9-18-1360,0-13 1,4-4-482,-14-3 0,1-2 2759,16-5 0,-5-2 0,-16 0 0,-1-5 0</inkml:trace>
  <inkml:trace contextRef="#ctx0" brushRef="#br0" timeOffset="93051">3886 6937 24531,'-53'0'145,"0"0"1,7 4-1,8 9-137,20 15 1,5 8-1029,0 11 1,2 4 1016,1 0 0,1 3-18,1-6 1,1 3 0,0 2-660,3 0 1,-1 3 0,2 0 0,0 0 501,1-6 0,1 0 0,1-1 0,0 2-80,1 8 1,1 1-1,0-1 1,1-2-126,1 4 0,0-3 0,1-3 168,-1-7 1,1-1-1,-2-4 512,0 7 0,-3-6-370,-2 2-140,-14-44 157,3-20 92,1-9 1,1-6 64,1-4 0,2-5-516,1-5 0,1-6 0,0 3 473,0-4 1,2-1 38,2-6 0,3-5 0,1 7 727,3 13 1,1 2-851,4-18 1,1 4-42,7 1-202,13 8-520,15 11 366,-20 18 0,1 1 253,1 2 1,0 1-585,1 2 1,1 0-1135,0 0 1,0 1 515,19-8 450,-16 8 1,-2 3 518,-4 3 879,23 1 240,-32 7 5119,11 5-1411,-25 8-2182,-5 0-646,-3 1-901,-3-7-90,1-4 862,2-5-1304,2-4 16,0-8-73,14-17-61,5-9-14,-3 10 0,3-2-3,4-12 0,0 0-350,-6 11 0,-1 0 358,7-15 1,-4 0 97,-2-7 17,-3-4-67,-9 21 118,-12 8-141,0 20-44,-4-1-28,4 17 17,-1 9-18,2 29 7,2-9 2,3 0 0,2 0 664,0 6-748,5 5 1,1 1-71,2 4-1514,6 8 0,2 0 932,1-6-1546,4 3 0,3-1-7546,5-5 8992,-12-21 1,-1-3 0,1-7 0,-12-16 0</inkml:trace>
  <inkml:trace contextRef="#ctx0" brushRef="#br0" timeOffset="93251">4165 7221 19378,'-5'-2'3310,"1"1"-3164,4 1-863,50-54 22,-16 35-2582,4-4 0,9-6 0,-4 6 2920,-7 12 1,-1 3 0,7-3 0,-4 1 0,-7 2-1</inkml:trace>
  <inkml:trace contextRef="#ctx0" brushRef="#br0" timeOffset="93442">4815 7077 19966,'-7'1'3389,"2"0"-3216,5-1-178,0 0-466,-2-16-453,29 4 246,-8-11-1355,18 12 0,3 2-1429,-1 0 2783,-5 3 1,-3 1 0,-14 3-1,-2 2 1</inkml:trace>
  <inkml:trace contextRef="#ctx0" brushRef="#br0" timeOffset="93867">4942 7154 22391,'19'14'-1288,"15"-10"369,0-15 1,5-5-1277,2 0 0,2-2-564,6-2 1,-1 1 1077,-9 2 1,2 0 991,2 0 1,3-1-1,-4 2 689,-9 3 0,0 0 0,9-4 0,5-1 0,-8 2 2319,8-6 3579,7-5-1467,-42 16-2392,-20 6-1271,-4 5 1019,-29 13-147,7 6-1226,-16 13-134,11 16-224,17-13 220,13-2 0,7-1-203,16 5-11,20 15-40,4-23 6,10-8 28,-9-12 0,0-3-417,12 1 476,-6-3 0,1-5 495,7-16-100,-9-4-95,-12-14-169,-32-1-167,-8 6 10,-34-15-167,-6 21-239,9 8 1,-6 4 316,-8 10 0,2 4 0,-7-1 0,-3 8 0</inkml:trace>
  <inkml:trace contextRef="#ctx0" brushRef="#br0" timeOffset="97100">14660 5525 25141,'7'-36'140,"-1"38"-134,-6 30-15,0 6 1,1 3-76,-1-5 0,0 1-872,1 13 1,-1 2-2890,0 5 0,0-1 3101,0-3 1,0-6 0,1 2 0,-1-32 0</inkml:trace>
  <inkml:trace contextRef="#ctx0" brushRef="#br0" timeOffset="97966">14429 6980 18936,'-1'-9'2928,"-1"1"-2345,-1-23 0,-1-4 173,0 9-538,0-12 1,-1 3-96,2 24-140,2 10 34,1 7 0,7 16-17,2 9 11,5 16-22,-1 9 22,-5 3 14,-9-27 0,-2-1 3,-3 10 23,-10-1 77,5-26 85,-1-4 34,-1-13-191,5-4 44,-1-17-10,4-6-23,3-3 1,0-2-291,0-15 270,1 9 1,2-1 142,2-19-117,-2 12-23,4 2 40,6 19-79,0 13-28,12-4 6,3 19 17,-1 4 16,10 12-44,-3 7 279,1 2-283,-8 5 1,-3 1 14,-2-1 0,-4 3 0,-3 0 5,-9-8 12,-13 26 27,-6-26 29,-7 7-34,5-23 22,3-12-27,7-3 33,-4-13-6,7-6 17,4-20-39,8 7-5,4 1 5,9 13-17,0 10-5,10-1-1,7 8-10,25 10-49,-24 6 1,-1 3-3,-4-3 0,0 3-663,10 14 1,-6 5-670,-5 15 716,-13-18 0,-3 1-7002,-9 28 7658,-13-23 1,1-5 0,-2-15 0</inkml:trace>
  <inkml:trace contextRef="#ctx0" brushRef="#br0" timeOffset="98425">15246 6780 24643,'30'20'145,"-6"-3"-201,-9 14 0,-2 6-224,4 19-6,-6-15 1,-3 1-410,-8-3 1,-6-2-1384,-13 20 291,-9-9-8044,-8-17 6830,20-20 3001,-6-1 0,18-20 0,2-11 1764,2-5 2109,1-5 0,0-1-2018,0-9 52,0-12 0,-1-3-1537,-1 4 347,-1 3 0,-1 0 246,-4-7-619,4 24 1,0-1 132,1-21-158,22 3-224,11 16-56,10 7-25,-1 19 0,4 6-14,-9 5 0,0 5-1117,19 4 0,-1 4 1114,-18-1 1,-2 5-24,5 11 1,-5 6-13,-11 7 1,-7 3-78,-3 1 0,-8 1-104,-10 9 1,-10-4 58,-1-19 1,-7-3-1270,-23 7 1,-4-6-752,22-16 1,0-3 2179,-21 9 0,3-4 0,17-10 0,1 0 0</inkml:trace>
  <inkml:trace contextRef="#ctx0" brushRef="#br0" timeOffset="98877">16107 6597 18509,'2'-45'2031,"0"0"1,-1 6-1,-1 7-1689,-2 14 44,-2 9-267,2 11-30,-3 14 46,-7 41-102,1-5-600,-1 0 0,1 3 550,1-8 0,1 0-39,-2 13 0,2 3-93,2-4 0,7-2-898,19 2 0,8-5-186,-7-19 1,5-4 1232,21 2 0,1-8 0,-11-13 0,1-2 0</inkml:trace>
  <inkml:trace contextRef="#ctx0" brushRef="#br0" timeOffset="100042">16553 6870 25119,'5'-52'218,"0"23"-201,-5 39 11,0 22-16,-3-1-1,-4 11-6,-1-7-10,-10 15 5,3-17 5,0 1 1,5-15 100,7-14-16,1-7-23,6-10 17,4-17 17,8-16-48,-5 15 0,1-1-246,2-4 1,2-1 242,1 0 1,1-1-6,-1 4 0,2 1 16,14-16-22,-4 17-39,-11 17 17,6 11-28,-6 13-17,10 10-11,0 16-37,-10-8 1,-2 2-9,8 13-28,-9-10 0,-1-1-191,1 8-39,4 7-196,0-4 856,-6-19-547,6-6 162,-5-17 100,6-11 57,3-10 72,2-14 90,8-18-168,-11 14 11,5-5 85,-2 9-102,-8 13-78,4-3 0,-13 18-11,-4 10 5,-2 8-5,0 10 0,0 16 11,2-11 17,6 10-1,13-17-10,-2-4 11,19-6 0,-7-16 100,10-7 57,-7-12 140,-4-17-213,-15 11 84,-4-16-23,-13 15-84,-5-5-22,-5 2-72,-1 13-18,2 6-263,3 11-443,5 4 35,-1 3-9126,3 13 9738,2 0 1,-1 2 0,1-9 0</inkml:trace>
  <inkml:trace contextRef="#ctx0" brushRef="#br0" timeOffset="100616">17600 7008 26586,'31'-32'126,"-1"-1"0,-2-3 0,1-3 0,-6 6-662,-1-6 524,0-2 1,-1-1 17,-8 4 8,-3 5 0,-1-2 42,3-16 157,0-8-84,-12 19-96,-3 25 80,-6-4-79,-6 18 5,-4 8-67,-6 14 28,2 16-11,4 0-1552,8-1 1,3 2 1562,1 6-168,6 5 0,4 2 151,17 6 9,-10-22 0,5-2-6,6-7 0,5-3 2,22 7-19,-7-13 1,2-3 19,15 1-3,-11-18 0,-2-6 25,-7-7-6,-5-6 1,-1-3-125,-6-7 138,0-20 1,-2-5-20,-4-2-582,-8 11 0,1-9 0,-4 9 615,-2-12 14,-3 8 1,-3 1 2322,-11 3-2130,-9-8-66,0 25-56,1 9 227,10 19-329,2 13 142,2 3-153,-3 46-10,3 3 950,2-12 1,0 3-980,2 1 1,1-1-15,-1-9 0,1 0-184,-1 0 1,0 2 0,0-2-119,-3-1 0,0-1 70,1 9 0,-1-1-4636,-1-2 1,0-6 3048,1-9 1,1 12 0,2-40 0</inkml:trace>
  <inkml:trace contextRef="#ctx0" brushRef="#br0" timeOffset="100850">18441 6309 25444,'-10'-42'584,"-1"0"0,1 3 1,8 12-540,11 25 44,33 22-72,-12-3-2836,13 17 0,0 8 2813,-16-8 1,-3 4-16,-2-2 1,0 5-1,-5 0 164,-3 18 1,-11 1-303,-7-16 1,-5 0-1,-3-1-297,-6 4 1,-5 0-1,-3-1-1073,-7 2 1,-4 0-1,-1-3 1529,2-3 0,-1-2 0,3-4 0,-5 3 0,4-6 0,-6 4 0</inkml:trace>
  <inkml:trace contextRef="#ctx0" brushRef="#br0" timeOffset="103715">15181 8189 23607,'-10'-46'571,"-1"0"0,2 6 0,2 9-532,3 21-39,2 10 12,2 11 33,-2 37-39,0-14-9,0 3 0,-2 2 31,-5 11-28,2-17 0,-1 0-3,-2-2 0,-1-2-8,-13 22 28,3-15 129,2-14-90,10-13 56,-1-16-62,9-3 68,-1-37-23,10-3-326,-3 9 0,2-1 265,2 0 0,2 1-23,-2 7 0,0 1 6,4-4 0,1 1-82,0 7 1,2 2 64,17-23 22,6 9-5,-5 25-11,1 11 10,0 14-55,4 20 17,-15 10 551,-3 4-523,-24 10 0,-19-6-689,3-17 1,-2-1 676,-20 17 3,12-23 0,-1-2-107,-27 8 161,8-6 5,6-9-34,28-12-33,9-2 11,8 0 11,6 1-22,3 1 1498,23 6-1470,-2 1 166,17 4-172,-2-3 6,4-4-23,5-6-915,4-11 915,-11-1 14,-14-4 1,-2-1-31,-1-2 41,-2-3 1,-3-2-2991,-8-2 3027,2-5 213,-15 8-29,-9 12 541,-2-1-692,-3 7-77,1 2 27,1 5 3358,1 6-3408,-1 6 45,2 11-40,2-4-67,7 21-72,2-12-348,7 15-700,2-11 134,-3-10 211,12 1 0,-18-18 0,8 3 0</inkml:trace>
  <inkml:trace contextRef="#ctx0" brushRef="#br0" timeOffset="103909">15910 8073 18548,'-2'-4'4280,"0"2"-3647,2 2-991,-30-14-516,22 21 84,-20-12-7147,39 39 7937,-1-11 0,2 1 0,-7-13 0</inkml:trace>
  <inkml:trace contextRef="#ctx0" brushRef="#br0" timeOffset="104884">16285 8237 11995,'3'-5'9830,"-1"2"-8166,-2 3-813,-9-69-302,-7 47-367,4-16 0,-5 5 71,-21 31-85,-6 13-73,-3 10-45,5 14-39,7 6-16,15 3 10,9-9-16,25 7 22,7-22 45,18 2-16,-8-15 228,19-17-32,-15-5 100,15-13 39,-14-1-62,-7 0-44,-10 4-84,-8 6-129,-6 8 22,-3 4-61,-2 11-17,0 10 17,-4 19 5,-6 23-39,1-16 1,-1 3-373,0-7 1,-2 4 242,-2 8 0,-2 7 1,0-2-830,3-11 0,0-2 0,-2 2 732,0 2 1,-1 4 0,-1 0 0,0-3-29,-3 4 0,0-2 1,-1-2-296,-9 14 0,0-6 339,4-15 1,1-7-721,-9-5 415,18-30-908,20-55 1031,5 23 1,3-1 282,1-7 1,2-4 99,6-4 0,4-5 0,1 3 391,-5 10 0,1 2 0,1-2-290,1-2 1,2-3-1,1 0 1,-1 3-189,5-4 0,0 2 0,-2 4 275,5-6 1,0 2 175,-6 11 0,0 0 0,-3 3-91,-2 5 1,0 0 91,7-9 0,-1 2 316,4-5 377,-9 14-847,-10 13 1078,-4 8-1078,-6 13 106,1 35-246,-3-9 1963,0 27-1997,-5-6-14,-4-6 1,-1 3-528,2-8 0,-1 0 532,-4 12 1,1-4-8,1 2 27,5-20 101,5-18-39,9-19-61,1-6 78,16-21-6,-1-3-17,11-14 68,1-1 44,-2 4-50,-3 10 1273,-7 10-1351,-6 11-51,-4 8-5,-1 11-17,4 8 16,4 12-10,4 10 16,5 3 11,-6-7-1713,3-9 1,1-4 1702,-1-4-7,2-1 1,-1-6 5,-1-16-5,6-10 16,-3-17 12,-7-15 8,-13 9 0,-3-1-26,-3 11 1,-1 0 11,-1-8 0,-2 0 56,0 3 0,-2 3 168,1-22-157,-2 1 3381,-3 26-3347,-3 22-118,4 3-11,-7 17-5,3 13 16,1 6 0,0 3-16,-1 17-99,4 2 0,1 3-1900,5-20 0,1 0 1713,-2 7 0,4 1-438,5-3 1,6-4-1077,2-10 0,5-2 1805,10 5 0,1-2 0,7 2 0,1-12 0</inkml:trace>
  <inkml:trace contextRef="#ctx0" brushRef="#br0" timeOffset="105092">17151 8189 18955,'-6'-2'3518,"0"1"-2035,6 1-1338,0 0-229,63-44-735,-23 30 673,4-10 1,6 0-1779,4 15 0,1 4 1924,-5-1 0,-1 0 0,-1 0 0,-4 1 0,11-1 0</inkml:trace>
  <inkml:trace contextRef="#ctx0" brushRef="#br0" timeOffset="105292">17891 8096 25769,'30'-26'-1507,"24"5"-3409,-10 18 1,3 3 4574,-6-2 1,-1 1 0,-2 1 0,-6 0 0,-6 0 0</inkml:trace>
  <inkml:trace contextRef="#ctx0" brushRef="#br0" timeOffset="105475">18098 8263 24665,'-38'4'1106,"0"0"1,-20 0-1079,61-8 5,18-7-50,16-3-117,1 2 0,5 0-530,7 0 0,1 0-310,-7 2 0,0 0 974,12-2 0,-7 1 0,-20 5 0,12-3 0</inkml:trace>
  <inkml:trace contextRef="#ctx0" brushRef="#br0" timeOffset="106083">18870 8078 22071,'22'-44'1107,"0"0"1,-2 5 0,-8 7-655,-19 15-5884,-9 11 5504,-2 9 1476,-14 15-1442,1 11-68,8 0 0,1 1 860,-6 14-891,14-4 0,6-2-30,10-5 30,12 0 1,5-3 13,7-9 9,9-4 0,4-3 42,8-9 25,-12-6 0,-1-2 58,5-6 365,9-28-336,-27 14 61,10-29 3370,-26 2-3526,-14 1-96,-7 4-39,-18 26 1,-6 7-214,-2 2-1164,-8 4 0,0 4 1422,-2 9 0,8-1 0,19-1 0</inkml:trace>
  <inkml:trace contextRef="#ctx0" brushRef="#br0" timeOffset="130742">5897 4306 14254,'0'-44'1787,"-1"-1"1,0 0 0,0-10 0,-1 5-1006,-1-6-493,-1 28 140,-3 5-317,1 13-277,-1 1-53,1 14 305,-1 28-85,1 14-8,1 11-426,3-19 0,2 1 224,2-3 1,1 0-448,1 12 1,2 0-1004,2 2 0,2-2-3258,1-3 1,1-4 4806,6 16 0,-5-24 0,-9-27 0</inkml:trace>
  <inkml:trace contextRef="#ctx0" brushRef="#br0" timeOffset="130966">6692 4074 20600,'-20'35'-473,"0"-1"0,2-3 0,5 0-190,14 27-785,1-4 113,-1-25-8252,-2 20 9181,-1-29 1,-1 3-1,1-19 1</inkml:trace>
  <inkml:trace contextRef="#ctx0" brushRef="#br0" timeOffset="131184">6284 4308 16444,'-3'-3'3571,"1"2"-1560,2 1-1636,5-33-175,8 23 305,25-27-165,-1 32-290,8-1 1,6-1-217,5-1 1,1 0-549,1 0 0,0 1-1827,5-1 0,-4 2 2548,4 1 0,-33 4 0,-19 1 1</inkml:trace>
  <inkml:trace contextRef="#ctx0" brushRef="#br0" timeOffset="133092">7393 4025 19335,'-36'-12'150,"0"1"1,-24 2-47,29 45 467,12-3-426,8-2 0,1 1-50,2 14-84,2-14 0,3 1 368,19 19-302,-3-21 256,25 0-18,-3-24 266,17-1-6,-9-10 60,-8-6 0,-1-4 935,17-24-870,-23 14 0,-1-2 678,5-20-248,-19-2-198,-16-1-939,-10 1-391,-17 1-600,-1 25-64,-20 7-36,7 11 126,-12 7 289,5 11-511,4 13 1384,4 14 1,20-17-1,4 1 1</inkml:trace>
  <inkml:trace contextRef="#ctx0" brushRef="#br0" timeOffset="135167">2771 4335 13021,'9'-49'927,"-1"0"0,1-1 0,0 3 1413,6-8-1520,-3 8-77,4-3 1029,-2 8-1283,-5 17 1029,3-19-1284,-10 33 69,0-4-215,-4 21 239,-5 14-50,-7 22-141,4-10 1,-2 5 9,-5 20 0,-1 3-1179,2-6 0,1 0 1240,0-1 1,2 0-122,4-9 1,4-1-367,2-7 1,3-1 220,2-2 1,1-1-63,6 22-70,12-20-745,18-12 104,-5-5 17,-2-8 1,3-5-1398,-3-5 0,0-2 2238,6 0 1,-1-2 0,13-2 0,-20 0 0</inkml:trace>
  <inkml:trace contextRef="#ctx0" brushRef="#br0" timeOffset="135816">3388 4475 25010,'-38'-12'-343,"15"-3"-155,38 1 3610,16-13-1214,-3 0-677,7-9-445,-15 11-217,5-20 322,-10 7-730,5-17-151,-10 11 0,-4 7-531,-7 13-685,-12 4-445,-5 14 426,-10 5 400,7 7 407,-11 20 574,13 2 425,-8 21-217,17-15 0,3 0 207,-3 16 452,4 13-494,15-2-838,0-23 38,3-3 1,4-2-1054,17 2-51,0-13 1,5-3-897,0-7 0,1-3 393,2 1 1,0-5 1891,1-6 1,-5-2 0,-6 2 0,0-4 0</inkml:trace>
  <inkml:trace contextRef="#ctx0" brushRef="#br0" timeOffset="136192">4162 4050 21155,'-34'-41'47,"-1"0"1,3 2-1,3 14-211,10 26 2098,1 24-1186,11 17-609,1 10-4,4-10 1,-1 0-634,-2 21 478,1-11 1,-2 10 0,1-5-262,0-7 1,0 2 240,0 4 1,0 11 0,-1 1 0,2-7-918,1-6 0,0-6 0,1 3 776,-2 9 0,0 2 0,1-2 61,0-8 0,0-3 0,-2-3 5,-5 3 0,-2-4 226,0-6 0,-3-4 734,-25 7-279,1-55-628,9-11-107,12-5 1,4-8 357,6-1 1,3-6-184,2-3 0,2-6 0,2 0 175,3 5 1,2 1 0,2 0-166,-2-1 0,1 2 0,4-1-79,6-2 0,4 0 0,0 4-355,2 1 1,1 2 381,-1 3 0,2-1 0,-2 3 267,0 5 0,1 2-876,11-5 0,1 3-917,11 0 10,-14 11 0,-1 3-763,5 4 2301,4 10 1,-27 4 0,5 0 0</inkml:trace>
  <inkml:trace contextRef="#ctx0" brushRef="#br0" timeOffset="136532">4385 4349 14592,'0'3'8588,"-1"-1"-4436,1-2-3985,-7-50-495,8 30 386,-1-17 0,2-2-5,7 6 122,1-7 1,-5-18-211,-3 9-86,-3-9 144,-2 26 1,-1 1 193,-6-2-202,-5-8-89,3 27-662,3 8 380,-4 9 1100,3 10 326,-4 15-152,5 15-225,4 16-144,2-7-353,4-7 0,2 1-492,3-13 1,1-1 185,4 15 0,3 0-740,5-10 0,2-4-179,-4-6 0,3-2-1211,16 11 1,1-3-945,2-1 3064,5-2 0,-4-4 0,-17-12 1,12 3-1</inkml:trace>
  <inkml:trace contextRef="#ctx0" brushRef="#br0" timeOffset="136715">4359 4292 28185,'-1'-44'-534,"0"0"0,5 3 0,9 7 917,17 17 0,8 7-1546,1-1 0,1 0 669,7 1 0,-3 2 0,6-1 1,-6 2-1</inkml:trace>
  <inkml:trace contextRef="#ctx0" brushRef="#br0" timeOffset="136926">4784 4232 23605,'-7'1'4656,"2"1"-4102,5-2-1001,0 0-37,20-27 453,16 8-108,-7-1 1,3 0-327,2 7 0,1 4-837,-3 2 1,-1 1-2053,13-1 3297,-10 9 1,-22-1 0,-3 3 0</inkml:trace>
  <inkml:trace contextRef="#ctx0" brushRef="#br0" timeOffset="137065">4837 4458 27986,'45'-34'-46,"0"1"0,6-1 1,-4 5-1,-1 8 0,-1 3 1</inkml:trace>
  <inkml:trace contextRef="#ctx0" brushRef="#br0" timeOffset="181607">17806 2408 7291,'-4'0'2716,"0"0"2683,4 0-4642,-3 0-550,2 1 857,-2 0-431,8 2-381,-1-2-28,6 3 152,8 0-91,9 0-83,20 0-1811,-7-2 0,2-1 1623,-10 0 0,0 0 11,21-1 0,2 0-470,-12 1 1,1-2 449,13 1 1,2-1-14,2 0 0,2-1-15,-11 1 1,1 0-1,0 0 13,-6 0 1,-1 1 0,1-1-6,9 0 0,0 1 1,-1-1-7,-6 1 0,-2 0 1,-2 0 0,10 0 1,1 0-34,0-1 1,4 2 0,-2-1 31,-14 0 1,-1 0-1,2 0-477,3 0 0,4 0 0,0 0 0,-3 0 496,-3-1 0,-2 1 0,2 0-6,12-1 1,3 0 0,-1 0-246,-7 0 0,-1 0 0,0 0 253,0 0 0,-1-1 0,6 1 2,0-1 0,7 1 1,3-1-1,-2 1 1,-5 0 2,-7 0 0,-4 0 0,1 1 1,4-1-22,-1 0 0,5 1 0,2-1 0,0 0 0,-3 0 0,-5 1 8,13-1 1,-5 1 0,1 0 4,-4 0 0,1 0 1,0 0-1,-2 0-135,-7 0 1,-3 0 0,1 0-1,2 0 139,12-1 1,2 1-1,1 0 1,-4-1 0,-11 1 1,-2 0 0,0 0 0,6 0 1,3-1 1,6 1 0,4 0 0,-1-1-1,-4 1 1,-6 0-2,6-1 1,-6 1 0,7 0 3,-7 0 1,7-1-1,4 1 1,0-1 0,-1 1-1,-4-1 5,-5 1 0,-1-1 1,-3 1-1,0-1 1,-1 1-8,4-1 1,-1 1 0,0-1-1,4 0 10,-3 1 0,3-1 0,3 0 0,1 0 0,-3 0 0,-4 0-114,8 0 0,-3 0 0,-2 0 0,1 0 107,1 0 1,1-1-1,-1 1 1,-2 0 113,-7 0 1,-1 0 0,-1 0 0,-4-1-108,0 1 0,-3 0 0,2 0-51,11-1 0,2 0 1,-1 0 46,-9 0 0,-3 0 0,5 1 17,3-2 0,5 1 0,0-1 0,-5 1 281,-8 0 0,-3 0 0,4 0-297,9 0 1,6-1 0,0 0-1,-6 1-7,-8 0 1,-4 1 0,2-1 282,17-1 1,3 1 0,-5-1-303,-2 1 0,-2 0 6,-11 1 1,2 0 0,-3-1 10,5 0 0,-1 0-6,1 1 0,-2-1 777,15-1-819,-26 1 1,-1-1-152,21-2 2126,-5 1-2401,-14 1 1041,-6 1-1298,-6 2 739,-2 0-11,8 0 0,-12 0 0,-4 0 0</inkml:trace>
  <inkml:trace contextRef="#ctx0" brushRef="#br0" timeOffset="182649">23633 2550 15199,'0'-8'5719,"0"2"-4991,0 6 1485,0 0-2208,5-57 23,-2 50 6,4-40 11,0 92-51,-4-12-165,0 14 0,-1 4-521,-3-13 1,0-1-474,0 9 0,0 0 1165,-1-5 0,1-7 0,0-16 0,0-4 0</inkml:trace>
  <inkml:trace contextRef="#ctx0" brushRef="#br0" timeOffset="183615">23142 3580 21573,'-8'39'162,"2"6"-134,8 14 0,-4 1-869,-3-6 863,-3-15 488,-11 3-202,9-25-33,-5 4 344,10-17-379,1-13-83,1-6-34,-1-18 358,1 0-431,4-5 1,1-4-7,1 9 1,0-2-222,2-15 1,0-2 246,0 12 0,-1 2 11,0 5 1,-1 2 75,3-15-101,-3 20 0,6 8-34,6 13-5,13 0-12,11 12 488,11 6-504,2 9 6,-11 1-1,-16-1 0,-4 4 6,-2 15 3,-6-10 0,-4 0-3389,-12 19 3386,-4-13 22,-16-1 17,9-20 90,-6 1 33,10-12-27,0-13-102,5 0 3421,-1-18-3398,4-2-3364,11-19 3342,-3 15-82,14-12 70,-11 29 23,8-7-22,-3 14-18,6 0 12,5 4-6,12 9 51,-9 1 3264,7 8-3173,1 19-75,-8 1-32,6 17-13,-22-7 183,-18-4-138,-15-2-63,-14-3 121,3-10-983,-20 7-1320,13-10-5245,-2-1 7402,16-9 0,17-10 1,7-2-1</inkml:trace>
  <inkml:trace contextRef="#ctx0" brushRef="#br0" timeOffset="184398">24020 3503 16695,'-2'-4'5506,"1"0"-4840,1 4-492,-4-15 16,12 26-117,-5-14 34,15 43 44,-4 13-45,-4 2 6,-2 8-67,-10-26 89,-4 0 46,-4-13 212,-3 2-196,4-12 499,-1-5-404,4-12-207,-1-2 22,-4-14-50,-1-11-23,4 0 1,0-3-11,-2-16 7,5 9 1,1-1 70,4-21-45,3 4-22,5 5-6,7 26-6,7 8-11,1 8 23,30 7-34,-21 7-9,16 9 1,1 4 8,-8 3-9,-5-2 1,-1 4-76,-3 29 23,-22-5 38,-4 12-21,-40-4-29,3-29 0,-4-1-11,0 0 0,-3-1-738,-11 3 1,1-2 440,-5 0-1170,-1-3-835,37-16 2386,3-4 0,11 0 0,3-2 0</inkml:trace>
  <inkml:trace contextRef="#ctx0" brushRef="#br0" timeOffset="184715">24825 3259 18891,'-2'-5'4598,"1"2"-3114,1 3-1378,-32-11 1,7 31-34,-28 6-59,34 4 0,4 6-20,-1 2 0,3 2-337,1 2 1,2 1 322,4-1 1,2-2-43,5 22-47,7-29 0,6-2-292,18-1 1,7-2-978,7 1 0,3-2 1285,-10-7 0,1-2 1,-2-3-1,-2-2 0,-3-2 1,8 0-1</inkml:trace>
  <inkml:trace contextRef="#ctx0" brushRef="#br0" timeOffset="188009">25517 3337 22156,'24'-11'202,"-4"4"-141,-20 11 23,0 6 56,-2 3 40,-3 3 27,-4 1-90,-1-3 275,-10 2 17,5-9 45,-6 0-45,6-11-107,4-11-117,3-14-45,4-12 0,10-11-123,-1 16 17,11-1-12,-3 25-22,7 2-45,2 9 6,4 11 22,-6 3-27,10 28-18,-14 0 19,-5-9 1,-4 3 0,-9-2 0,-5 0-307,-6 5 0,-5-2 369,-6 1 0,-5-2 2,-3-2 0,-2-3-14,7-7 1,-1-4 70,-8 0 0,2-5 128,-1-5 0,-7-3-67,29-18-56,13-9-22,14-7-23,12-2 659,10 4-715,7 7-28,5 7 6,5 7 11,6 4-105,-19 5 1,5 1-1,0 0-86,14-1 1,2 0-144,-14 0 0,1 0 0,-3-2 328,6-3 0,-6-4 29,2-12 38,-8-13-5,-19 7 0,-4-4 140,-11 2-21,-3 8-24,1-5-50,-6 12-73,-2 4-6,-8 8 958,-6 7-963,-4 9-6,-2 17 6,9-8-17,3 17-11,13-14-1,10 6 18,8-6 5,13-5 17,7-9 28,8-7 17,-2-12 5,-10-3 107,1-21-45,-23 0-11,0-17-67,-15 11 38,-23-14-44,-5 18-16,-8-5 10,-11 11-56,21 14 6,-4 0-252,11 13 84,14 2-1647,-2 17-4228,18-1 5223,4 7 0,1-12 0,-3-8 0</inkml:trace>
  <inkml:trace contextRef="#ctx0" brushRef="#br0" timeOffset="188249">26517 3109 22151,'-1'-6'3517,"0"1"-2918,1 5-599,17 11-22,13 37-1,-7-11 1,1 4-431,-7-4 1,-2 3-1,-2 2 376,-3 9 1,-4 2-1,-3-2-32,1 2 0,-8 0-295,-6-6 1,-7 2 0,-4-6-3146,-12 1 1,-6-5 3086,-3 7 0,-1-4 1,12-14-1,3-5 1,-7 5-1</inkml:trace>
  <inkml:trace contextRef="#ctx0" brushRef="#br0" timeOffset="198541">24079 4363 21268,'4'-40'968,"-1"0"1,2-23-24,-7 58-973,1 3 256,0 11-216,4-2 106,3 18-118,4 7-11,2 17-6,-6-3 1,-2 1 10,0 12-106,-3-17 1,-2-2 83,-5-6-1819,-3 4 0,0 2 1539,-2 4-1893,-1 8 0,-1-2 2201,4-11 0,-1 5 0,7-30 0</inkml:trace>
  <inkml:trace contextRef="#ctx0" brushRef="#br0" timeOffset="199166">21950 4921 8612,'-47'-3'2326,"0"-1"1,4 1 0,7 1-1689,11 2-509,10 0-51,7 0 118,7 2 0,2 0 543,13 4-509,-3-3 145,21 4 168,18-3-357,-6-1 17,-2-2 1,9 0-1,-5-1-155,-9 0 0,0 0-387,6 0 0,6 0 1,1-1 371,8 1 1,2-1 0,0 0-1033,0 0 0,0 0 1,2 0 999,-8 1 0,1-1 1,2 0-1,3 1-3,-8-1 0,5 0 0,1 1 1,0-1-1,0 1 0,-3 0-334,0-1 1,-3 1-1,1 0 1,0 0-1,4-1 328,-2 1 1,3 0 0,3 0 0,0 0 0,0-1 0,-3 1 0,-3 0 7,2 0 0,-3 1 0,-2-1 0,2 0 0,3 1 0,-4-1 1,4 1 0,2-1 0,1 1 0,-2-1 0,-1 1 0,-4-1-280,3 1 0,-3 0 0,-2-1 0,1 1 0,3 0 279,6-1 0,3 1 0,2 0 0,-1 0 0,-2-1 0,-6 1 0,2 0 0,-5-1 0,-1 0 0,1 1 1,7 0 1,0-1-1,0 1 1,-3 0-73,2 0 0,-4 0 0,4 1 13,-1-1 1,5 1-1,-1-1 1,-5 1-12,-5 0 0,-4-1 0,2 1-391,-3-1 1,4 1 0,-2 0-1,-8-1 619,-1 1 0,-5-1 0,4 0 0,-5 0 0,-7 0 0</inkml:trace>
  <inkml:trace contextRef="#ctx0" brushRef="#br0" timeOffset="199832">21770 5034 8886,'0'-6'7378,"0"1"-4740,0 5-936,7-59-526,-4 36-952,1-10 1,0 2 419,-2 20-358,-1 7-242,0 5 46,-2 10 5,-1 15-28,-3 17-27,-1 14-24,0-8 4,3-11 0,-1 1-43,1-7 1,0 0-379,-1 10 1,-2 0-2636,-3 20 3036,1-17 0,3-26 0,3-9 0</inkml:trace>
  <inkml:trace contextRef="#ctx0" brushRef="#br0" timeOffset="200765">21344 5971 16880,'-1'-3'3758,"-1"1"-3036,2 2-587,-9 7-102,6 5 1,-8 24-17,7 10-12,-1 16-5,-1-12 5,1-17 1,-1-2 28,-4 3-17,-3 6 274,1-15-44,7-17 308,-1 1-242,6-14-257,0-1 73,0-23-62,3-8-42,-1 6 1,1-3-7,1-2 1,0-1-334,1-4 1,0 1 341,-1 0 0,0 1-22,-1 5 0,0 1 55,2-20-16,2 17-28,4 13-6,1 14 23,31 10-29,-17 5-2,4 3 0,1 3-14,7 14 0,8 13 11,-27-11 0,-2 1 0,2 13 11,-12 19 6,-16-23-1,-4 7 681,-4-10-462,1-11 148,8-13-254,3-8 6,4-12-63,0-11-32,2-4 27,6-7 0,3-2-17,1 0 39,7-5 1,2 2 5,-3 13 44,11-12-19,-14 23-32,3 2-88,-2 6 6,4 9-12,13 10-89,0 7-5,11 10-73,-6 3-114,-17-9 1,-3 1-99,4 10-646,-6 21 203,-14-31-9003,-12 26 7651,6-34 1,-6 10-1,10-26 1</inkml:trace>
  <inkml:trace contextRef="#ctx0" brushRef="#br0" timeOffset="201265">22160 5930 23791,'12'-6'6,"1"22"-56,-4 30 10,-2 3-184,-4-5 0,-2 1-212,0 6 296,-2-15 0,1-1-550,-1 3 186,0-20-1725,0 7 2011,1-16 116,0-10 294,0-16 216,-1-16 208,-4-12 146,-3-13-370,-2 9 168,3 11 1,0 1 94,-1-8-101,0-17-335,6 30 122,4 1-134,6 11-5,18-6-155,5 16 1,4 4-42,17-6-6,8 15 0,2 7-890,-22-1 1,-1 4 869,18 7 1,-1 3-4,-20-6 1,-4 2-387,1 12 0,-6 0 359,-8 2-403,-20 30 341,-26-36 0,-7-4 39,8-2 1,-4-1-205,-10 1 1,-7-1 0,4-3-282,2-3 1,0-3-1171,-18 5 0,3-3-2562,22-6 0,4-3 4290,-16 0 0,32-3 0,7-1 0</inkml:trace>
  <inkml:trace contextRef="#ctx0" brushRef="#br0" timeOffset="201750">23188 5728 19447,'9'-43'1042,"1"-1"0,-2 4 0,-2 8-858,-4 19 750,-1 8-867,-6 18 322,-5 18-305,-9 23-51,0 2-5,0 0 0,1 4-20,5-12 1,0-1-221,-3 10 0,2 3 137,7-16 1,1 3-1,5-5-222,6 1 1,4-2-799,6 18 1,8-3-2116,12-16 1,7-6 3209,0-4 0,0-6 0,-10-7 0,-4-3 0,10 0 0</inkml:trace>
  <inkml:trace contextRef="#ctx0" brushRef="#br0" timeOffset="206491">23563 6027 21909,'-15'-53'886,"1"1"1,2 4 0,1 10-534,3 19 219,3 10-561,2 4 68,3 7-79,0 10 40,0 14-158,1 18-167,1 13-66,-1-23 1,1 1-392,0 2 0,0-1-447,1 20 1189,1-17 0,0-4 0,-1-12 0,2 13 0</inkml:trace>
  <inkml:trace contextRef="#ctx0" brushRef="#br0" timeOffset="207090">24129 5884 14813,'2'-5'6670,"0"2"-3818,-2 3-2623,24-35-38,-25 29-68,10-24-45,-40 38-33,-13 2-6,-8 0 0,1-1-16,13-3 55,2-3-44,22-2-6,-2-1 5,7 4-21,4-2-1,-1 4 22,-2 4-10,0 2 17,-6 15-7,4 4-33,0-4 28,3 7-11,5-17 39,-2 11-11,4-6 44,-1 5-44,1-11 84,0-2 145,0-11 118,1-2-89,3-4-146,2-6-29,6-6-72,-1-1 73,15-11-34,-7 10-55,10-4-29,-7 9 0,0 7-11,2 6-11,2 9 0,-3 1-3465,26 29 3448,-27-18-3,2 2 0,-2 2-8,-9 3-68,-3 6-89,-19-3-184,-14-3 49,-6-6-829,-1-8 1,-4-2 1159,-1-5 0,1-2 0,-14 9 0,10-11 0</inkml:trace>
  <inkml:trace contextRef="#ctx0" brushRef="#br0" timeOffset="207357">24281 5633 26496,'63'-8'87,"-1"1"1,0 5 0,-6 9-83,-25 9 1,-4 5-2077,17 22 1,-3 2 2067,-21-19 0,-2 1-17,11 26 1,-7 4 286,-18-16 1,-9 2-612,-8 1 1,-6 3 0,-2-3-447,-1 3 0,-5-2 514,-3-6 0,-4 1 0,5-9 0,-3-1 0,-1-2 0</inkml:trace>
  <inkml:trace contextRef="#ctx0" brushRef="#br0" timeOffset="218614">22791 7043 12914,'-1'-7'6537,"0"2"-5787,1-25 0,0-6-195,0 12 30,0-20 1,0 0-82,1 19-84,2-7-62,-2 12-83,1 6-174,-1 6-174,-1 5 22,0 10 91,-3 11-12,0 5 5,-9 23-16,3-14 0,-1 2-12,0 0 1,0 2-302,-4 6 0,2-1 301,-4 9-91,8-18 0,1 0 92,3 7 16,-1 13-5,8-20 17,1-11 184,2-9 731,-2-7-792,-3-6 264,-1-17-349,-1-10 1,-1-26-45,0 21 0,1 0-6,0-5 1,0 1-204,1-1 0,2 1 217,0 3 1,0 2 75,5-20 16,0 15 29,-3 11-118,-2 13-89,-1 5-68,-1 8 107,-4 16 424,0 7-430,-4 23-22,1 6-185,1 7-404,2 2-1310,4 1 1755,2-28 0,0-3 0,0 5 0,2-5 0</inkml:trace>
  <inkml:trace contextRef="#ctx0" brushRef="#br0" timeOffset="219332">21296 7391 9184,'-9'0'6564,"2"0"-4318,7 0-1142,0 0-678,-41-10-96,51 5-61,-14-7-115,46 7 0,21 4-70,-5-2 0,5 0-802,-12 1 1,6-1 0,1 1 0,-4-1 733,-4 1 1,-3 0 0,4 0 6,6-1 1,6 1 0,0-1 0,-2 2 0,-11-1 0,-3 2 0,1-1 0,5 1-14,-1 0 0,4-1 0,3 1 1,2 0-1,-1 0 0,-2 1-7,-3 0 1,0 0 0,-1 0 0,1 0 0,-1 1 0,0-1-4,0 1 1,0-1 0,0 0 0,-1 1 0,1-1 0,0 1-4,-1 0 0,1 1 0,0-1 1,0 1-1,-2-1 0,-1 0 1,13 1 1,-2-1 0,0 1 0,2-1-479,-4 0 1,3 0-1,1 0 1,-2 0 0,-3-1 476,0 1 0,-3-1 0,0 0 0,2 0-2,0-1 1,3 0 0,0 0-1,-1 0 1,-5 0-546,10 0 1,-4-1 0,0 0 533,-7 1 1,0-1 0,1 1-1,-1-1-397,-1 0 0,1 0 0,-3 1 0,-7-1 147,3 0 0,-3 0-3011,8 1 0,3-1 0,-10 1 2880,-3 0 0,5 0 0,-42 0 0</inkml:trace>
  <inkml:trace contextRef="#ctx0" brushRef="#br0" timeOffset="220225">21329 7530 18677,'2'-49'1320,"0"-1"0,-1 5 1,2 8-929,3 15 241,-3 5-141,-2 10-553,-2 1-12,-3 11 90,-7 12-17,-5 17 17,0 0-9,6 1 0,1 2-19,1 19-241,3-15 0,1 1 255,3-9 0,1-3-3,0 16 16,0 9-10,0-30 22,0 18 123,0-30 168,-1 1-44,0-16 347,-3-11-538,0-13-45,0-3 11,2-6 1,0-2 16,3-6-14,2-7 0,1-2 21,3-1-18,-2 18 0,0 3-12,-1 3-27,-2 13-95,-6 13 27,-4 9 23,-7 13-235,-2 14-667,4 13-3920,7 14-4493,8-12 9343,2-3 0,0-29 0,-2-7 0</inkml:trace>
  <inkml:trace contextRef="#ctx0" brushRef="#br0" timeOffset="221282">20940 8637 16874,'0'-7'4973,"0"1"-4468,-1-56 453,-2 38-830,2-11 1,-1 5-123,-2 20-79,2 17 79,2 1-1,2 18-10,1 4 10,1 2 29,1 15-23,-2 5-16,0 1 33,-3 1 0,-3-21 61,0-11 180,-1-11 140,2-6-96,0-6-117,-1-7-95,0-2 90,-1-28-147,2-6-5,4 9 1,0-1-237,0 0 0,2 0 244,1 2 1,0 1-3188,3-24 3173,-3 21-10,0 6-57,4 15 28,5 4-5,9 7 305,-3 7-294,22 19 0,-18-6-48,4 7 1,0 3-21,0 10 57,-9-9 0,-2 1 11,-2 19 11,-9-4 3421,-10-7-3382,-1-10-50,-2-10 247,2-8-124,3-10-101,0-4 12,2-24-34,3 8 39,6-38-28,0 30 28,1-1 1,0 2-12,0 7-23,11-13 1,-8 26-28,9 0 10,2 9 12,6 9-22,7 8-62,5 11-162,3 11-49,-24-15 1,-3 3-384,-1 2 1,-4 3-1310,-3 3 0,-4 0-2929,-3 2 1,-3-3 3615,-3 16 1,-2-18 0,3-24-1</inkml:trace>
  <inkml:trace contextRef="#ctx0" brushRef="#br0" timeOffset="221647">21915 8636 17540,'0'-4'4190,"0"1"-2980,0 3-359,-9-61-212,4 38-435,-2-12 1,0 2-21,2 22-206,1 6-51,3 10 68,3 23-23,1-2-146,6 34-280,6-4-327,-6-20 1,1 2 119,0 1 0,0 0-636,-2-1 1,-2-1-2665,-4-1 1,-2-2 3960,-10 20 0,2-22 0,-1-16 0</inkml:trace>
  <inkml:trace contextRef="#ctx0" brushRef="#br0" timeOffset="221915">21873 8764 19160,'2'-62'1364,"1"0"1,0 6 0,1 6-805,4-1-269,5 13-39,11 12-213,-4 13 0,26 12-44,-20 9 5,2 4 0,2 2-28,18 22-316,0 4 291,-13-5 0,-4 3-511,-1 16 491,-13-16 1,-7 0-175,-29 18-123,-2-31 1,-7-2-1071,-7 0 1,-3-2 1439,1-4 0,2-1 0,-12 4 0,20-11 0</inkml:trace>
  <inkml:trace contextRef="#ctx0" brushRef="#br0" timeOffset="222423">22888 8434 20119,'7'-53'1073,"0"-1"1,1 6-1,-4 10-898,-6 24-158,-1 9 955,-5 17-888,-11 32-1878,7-14 0,0 2 1802,-2 3 1,1 2-15,-3 12 0,2 1-8,3-5 0,1 2-113,-1 9 1,4 2-100,4-2 0,10-1-629,8-16 0,6-1 0,3-3-1769,17 9 0,6-5 2547,-10-12 0,3-2 0,-3-5 1,-1-3-1,-4-5 0,8 1 1</inkml:trace>
  <inkml:trace contextRef="#ctx0" brushRef="#br0" timeOffset="224132">23254 8567 22582,'3'-22'201,"-2"16"-167,-3 44 2,0-5 1,0 2-20,0 11-23,0-13 0,0 0 40,-2 9 5,0-15 12,-1-3 240,3-16 286,-1 1-174,3-12-314,0-4 107,2-22-112,3-5-39,6-22 22,7 0 17,6-1-39,2 8-3392,2 10 3353,-8 15-12,10 5-33,-8 12 0,11 8-6,-6 14-17,-2 11 29,-6 2-57,2 11-123,-5 0 1592,-3-11 1,0 2-1951,10 18-17,5 0 123,-5-22 218,0-12 152,0-10 95,2-14 56,0-11 62,2-15 39,1-9 34,1-7 55,-2 3-408,-3 6 330,-9 16 106,-5 8-279,-7 13-51,-2 8 67,-3 9 11,-2 13-33,1 8 6,0 4 463,7 1-463,1-10 16,12 5 39,-2-19 23,9 2 0,-2-14 61,2-9-50,-5-2 107,4-14 139,-5-10-246,-4 6 79,-1-24-107,-10 23-56,0-12-45,-1 15-34,-1 8-397,2 4-1636,5 9-4132,3 3 6244,3 7 0,-5-1 0,-4 1 0</inkml:trace>
  <inkml:trace contextRef="#ctx0" brushRef="#br0" timeOffset="224741">24354 8753 15496,'5'11'5259,"-2"-2"-3897,-3-9 895,0 0-2140,40-46 186,-12 9-231,0 1 1,-1-3-25,-10 9 0,-4 1 5,-2-1 0,-2-1-6,0-1 1,-2 0 13,-1-1 1,-2 1 40,1-14 189,-12-3-196,-6 28-56,-10-3-11,-3 19-28,0 12-16,-1 10 21,2 16-5,2 14-17,4 11 17,12-24 0,1 0-490,2 2 1,2-1 477,3 21 12,9-16 0,5-1-5,21 9-9,-8-15 0,5-2-86,0-11 1,2-5 91,2-4 0,1-2 8,-1-5 0,-1-3 14,0-4 0,-2-4-3,-3-3 0,-3-3 0,20-27 3,-29 14 0,-2-3-205,-4-5 0,-2 0 213,4-26 14,-9 10 1,-1 0-23,-3 15 0,-1 0 28,1-14 0,-3 0 14,-1 15 0,-2 3 62,-6-20 5,-4 13 923,2 13-1001,2 11 124,2 8-158,2 14 463,-4 12-491,-1 21 17,-3 19-388,8-23 0,1 2 357,1 5 0,1 1-25,1 3 0,2 1-157,6 9 1,1-2 97,-2-18 0,2 0-566,8 14 0,3-4-299,-3-14-2901,14 21 3094,-15-35 1,-3-2 0,-5-10-1</inkml:trace>
  <inkml:trace contextRef="#ctx0" brushRef="#br0" timeOffset="224983">25158 8254 22218,'8'-49'888,"-1"1"1,-2 6-1,1 9-557,7 21-140,14 14-107,8 14-70,-8 1 0,-1 5-697,16 22 683,-13-5 0,-3 6-936,-6 0 0,-3 2 893,2-2 1,-5 6-186,-10 8 0,-8 7 1,-5-6-193,-11-4 0,-5-1 121,7-4 0,-2 2 1,-6-5-2188,-7-11 1,-6-5 0,1-4 2118,-4 2 1,2-4 0,3-1 0,3-3 0,-7 1 0</inkml:trace>
  <inkml:trace contextRef="#ctx0" brushRef="#br0" timeOffset="235150">22242 9813 24207,'20'-58'886,"-6"13"-536,-27 41-300,-7 11-33,-33 27 39,11 5-45,16-15 0,3 1 23,-5 25-73,18-10 5,10 10 45,35 0-5,17-16 5,-23-18 0,4-5 45,16-5 0,0-5 88,2-6 69,5-10 0,-2-4-10,-12-8 52,-2-8 0,-3-2-82,-13 1 43,-5 5 1,-7-2 29,-22-12-195,-16 3-57,1 19 0,-3 5-50,-22-4-364,6 12 0,-3 2-913,14 5 0,-1 0 1333,-10 0 0,4 0 0,-1 2 0,20 1 0</inkml:trace>
  <inkml:trace contextRef="#ctx0" brushRef="#br0" timeOffset="237955">24667 7249 10198,'-60'4'1745,"0"0"1,5 0-1,9 0-109,10-2-107,11 1-935,11-2 425,7-1-358,7 1-426,16-1-184,-3 1 38,26 0 18,0 0-46,3 1 42,1 0 1,4-1-544,-8 0 0,1 0 470,1 0 0,3 0 0,1-1-6,-2 1 0,0-1 0,2 0-9,3 0 0,2 1 0,0-1-593,5 0 1,0 0 0,2 0 573,3 0 0,2-1 1,-3 1 6,-10 0 1,-2 0 0,5 0 1,4 0 1,7 0 0,-1 0-1,-7 0-5,6-1 0,3 2 0,-14-1 0,9 0 0,2 0 0,-1 0 0,-6 0 0,5 0 0,-5 0 0,1 0 2,-6 0 1,1 0 0,1 0 0,1 0 0,6-1 0,2 1 0,-1-1 0,-3 1-7,1-1 0,-3-1 0,4 1 5,1-1 1,5 1-1,0-1 1,-2 1-4,-9-1 1,-1 0 0,0 0-1,-1 0-611,1 0 0,0 0 0,-1 1 0,-3-1 622,5 0 1,-2 0-1,1 0 5,-1 1 0,3-1 1,-1 1-1,-4-1-211,-5 1 1,-3 0-1,2-1 204,16 1 1,3 0 0,-6 0-3,-6 0 1,-3 0-4,5 0 1,-1 1-585,-8 0 1,-2-1 553,-7 2 0,0 0-87,7 0 0,-6 1-4108,-15 1 4717,0 1 0,-19-2 1,-4-1-1</inkml:trace>
  <inkml:trace contextRef="#ctx0" brushRef="#br0" timeOffset="238617">27344 7574 21192,'-3'-48'1015,"1"0"1,-1 1 0,-1 14-999,1 28-6,-3 6 12,3 16-23,-2 17 0,-1 20-11,1-4-171,0-6 0,0 4-2202,0-3 0,-1-1 2384,1 4 0,-1-2 0,1-12 0,1-5 0,1-6 0</inkml:trace>
  <inkml:trace contextRef="#ctx0" brushRef="#br0" timeOffset="239473">26892 8653 16936,'0'-4'5085,"0"0"-4429,0 4-583,2-10 5,0 26-5,2 9-56,-2 11 33,-1 18-5,0-22 0,-4 6 28,-1-8 16,-3-8 51,-1-8 174,2-7-146,2-4 145,1-10-217,1-6 4,0-13 46,0-23-107,2 9 17,3-16 53,-1 24 1,1-1 63,2-19-70,-2 16 1,1 0 143,4-13-202,-2 20 0,6 5-6,2 17-16,7 3-29,6 4 0,5 10-5,2 9-6,-1 10-11,-2 10 23,-10-7-18,-5 24 35,-19-1 16,0-7-34,-14 3 23,9-40 50,-2 2-39,7-10 34,3-4 33,0-12-56,0-10-22,1-6 22,5-16 67,7-5-83,-2 9 61,10-11-67,-12 35 11,8-8 5,-2 16-10,8 2-35,7 4-4,18 15-7,-13-2 12,9 11-177,-17 1 1,-1 4-547,5 18-236,-7-8 1,-5 3-3204,-18 20-1775,-9-13 5948,-11-4 0,10-27 0,0 0 0</inkml:trace>
  <inkml:trace contextRef="#ctx0" brushRef="#br0" timeOffset="239739">27801 8546 19372,'0'-9'4593,"0"2"-3792,3-56-241,-2 42-381,1-14 1,0 4-180,-2 25 28,0 4-28,3 17-11,0-1-29,9 45-44,-4-2-288,-3-22 1,0 0 281,0 27-266,-3-17 0,-2-1 110,1 4-423,-2 2 0,0-5-413,-1-20-8749,8 12 3352,0-28 5715,5 0 0,-6-9 1,-2 0-1</inkml:trace>
  <inkml:trace contextRef="#ctx0" brushRef="#br0" timeOffset="240006">27914 8697 18964,'-23'-43'1146,"0"-1"1,0 0 0,-8-11 0,8 7-414,21 6-570,5 22 139,18-20-201,2 24-79,7-3 12,7 16 5,9 20-61,5 11-395,-25-11 0,0 3 409,0 7 0,-1 1-20,-4-2 0,-2 3-49,5 14 0,-4 3 46,-8-9 0,-4 0 25,-2-2 1,-8-2-51,-17-2 0,-8-5-135,-24 7-274,12-12 0,-3-2 25,6-6 1,1-3-468,-19 3-5411,0-6 5584,29-9 0,4 2 1,14-3-1</inkml:trace>
  <inkml:trace contextRef="#ctx0" brushRef="#br0" timeOffset="240272">28648 8252 16248,'1'-4'4784,"0"0"-2509,-1 4-1955,-27-2-96,3 18-157,-16-3-17,14 16 1,2 6-51,6-7 0,0 1 193,-4 4 0,1 4-216,0 11 1,6 2-71,11-8 1,7 1-202,11 14 0,10-1-275,7-9 1,10-5 196,7-11 0,9-4 1,-7-4-1,-13-5 0,-2-2 1,13 0-1,-1-1 1</inkml:trace>
  <inkml:trace contextRef="#ctx0" brushRef="#br0" timeOffset="241249">28911 8588 18532,'2'-8'4324,"-1"2"-3601,14-54-410,-10 42-58,3-16 0,0 4-110,-7 25-145,0 5 12,2 13-7,-1 4-16,3 33-23,-3-2 29,0 10 7,-6-19 1,-3-2 9,-2 0 30,-2-1 0,-1-2-20,0-7 213,-1 3-151,10-22-5,7-15-23,10-13-34,2-5 28,4-4 1,3-3-23,-6 6 0,1-1-3,3-5 0,2-1 93,3-5 0,-2 3-286,1 2 221,-4 6 1,0 1 18,5 4-66,-2 5-12,0 10-5,-7 15 0,-4 4-34,2 16 275,1 18-191,1 8-70,-5-14 0,-1 0 20,2 7-23,8 12-10,-4-30-1,5 0 17,-1-11 22,1-10 1,-1-15 16,-4-1 45,4-19-39,1-14-1,0-7 46,1-9 0,-9 17-18,-5 13-27,-5 14-34,-3 8-16,1 8 33,1 6 28,4 6-28,6 9-17,-1-3 6,17 10-6,-11-16-39,29 10 50,-26-19 18,26-4-7,-23-13 34,8-13 34,-16-12-22,-8-8 5,-7-2 28,-9 2-6,-4 9-67,-2 10-16,2 10-85,5 8 0,3 5-554,13 7-902,9 5-3719,17 8 5265,0 1 0,-10-7 0,-12-5 0</inkml:trace>
  <inkml:trace contextRef="#ctx0" brushRef="#br0" timeOffset="241832">30039 8776 22578,'48'-30'183,"-1"0"0,-3-1 0,-6-2-125,-16-6 1,-6-1-34,-3 11 1,0 0 33,4-18 0,-1 1 98,3-13 340,-8 21 1,-2 1-246,3-13-56,-5 9-62,-8 25-111,0 8 442,-1 6-493,-2 5 265,-5 11-237,0 4 563,-16 39-574,6-1 19,7-14 1,0 3-172,5-4 1,3 0 151,2 0 0,5-1 11,11 6 0,5-3-11,10 13-3,4-22 0,5-6 5,-8-13 1,1-4-6,9 1 0,1-3 8,-2-4 1,0-4 10,-2-5 1,-2-5-1,-2-4 1,-2-4-6,-2-6 0,-3-4 17,13-22 2,-16-4 1,-3-5-6,-9 11 0,-1-2-7,-1-4 1,0-5-1,-1 3 13,-3-4 0,-2 3-4,0 2 1,-1 5 11,-2-6 95,0 20-67,0 18-56,-3 3 0,-1 19 23,-7 19-23,-5 16-11,-1 5-68,4-7 0,0 4 42,1 8 1,3 4-97,5-10 1,1 3-1,2-2-52,-1 15 1,4-3-116,7-4 1,7-2-3438,19-2 1,5-4 3207,-10-14 1,0-1 0,6 7 0,-2-5 0,-4-10 0</inkml:trace>
  <inkml:trace contextRef="#ctx0" brushRef="#br0" timeOffset="242105">31401 8057 21971,'12'-42'761,"-1"0"1,2 2 0,1 12-683,-2 24 16,13 7-39,2 15-45,1 6-13,-5 7 0,1 9 0,-2-3-411,-6-6 0,-1 3 368,2 9 0,1 7 1,-1 3-1,-5-5-202,-4 11 1,-5-2 59,2-11 1,-1 2-1,-5 0-2155,-10-1 1,-4 0 0,-3-5 2341,-2-6 0,-1-4 0,-3 8 0,1-6 0,-1-11 0</inkml:trace>
  <inkml:trace contextRef="#ctx0" brushRef="#br0" timeOffset="242682">29323 9844 23467,'-58'3'164,"0"-1"0,14-5 0,4 7-111,5 23 1,7 7 47,-8 18-57,16-11 1,2 3-1379,8-8 0,3-1 1353,1-1 1,7-2 367,15-2 1,7-4-164,25-1-174,-19-8 1,3-5 136,21-14 1,0-8-127,-4-4-16,0-4 1,-5-5 66,-14-13 441,-5-1-492,-14-11 6,-30-1-22,-11 5-17,-10 3-106,-14 18-920,0 10-447,8 4 974,-15 5 1,45 4-1,-9 1 1</inkml:trace>
  <inkml:trace contextRef="#ctx0" brushRef="#br0" timeOffset="252114">20216 5572 20464,'11'-43'741,"0"0"1,0 4-1,-3 6-326,-6 12-169,0 8-190,-2 6-34,-1 4-16,-2 8 0,-1 2-1,-5 14 1,0 7-29,-4 26 35,1 1-18,6-21 0,1 0 18,0 25-18,2-13 12,3 17 5,0-34 6,1 18 27,0-29 281,0-3-28,0-9-202,-1-8 62,0-10 17,5-22-79,2-10-48,-2 12 1,2-2-12,0 0 1,0 0-9,5-22 11,-4 22 0,-1 2 68,2-10-35,1-2 46,-6 14-129,-2 15-45,-2 10 45,0 31 5,1 4 0,-1 27 1,2-1-23,0 0 11,0-1 11,-1-17 18,-1 5-1,0-26 39,-1 9-16,0-20 44,-3-3-39,-1-12-11,-2-10-28,2-3 0,-4-32 51,4 4-39,-2-10 7,5 23 1,0 3-9,-1 1 23,0-19-23,1 32-56,-1 5 0,0 9 28,-1 16 11,2 4 12,-6 34-17,3 0-6,0-2 0,1 0 6,1 12-9,1-18 1,1-2 7,3 4 18,0 4 0,2-13-1,0-13 74,0-8-34,-2-16-28,0-3-6,3-20 11,0-10-8,1 2 0,-1-3-3,0 2 1,1 0 10,0-7 1,1 1 27,2-17 17,-3 18-22,-2 19-34,-4 12-28,-3 12 12,-3 11-6,-6 13-3398,-1 12 3409,3-2-126,1 26-2,6-17-158,0-13 0,2 1-3165,7 18 3451,1-12 0,0-14 0,-1-14 0</inkml:trace>
  <inkml:trace contextRef="#ctx0" brushRef="#br0" timeOffset="255725">25310 5047 5635,'-11'-5'1644,"3"1"1044,8 4 429,0 0-1590,-6-9-1237,3 6 118,-3-6-258,5 9 886,1 0-582,4 0 100,4 0-386,3 0 95,10-2 320,13 0-259,-4 0 214,32-1-310,-17 0-170,10-1 5,-10 1 36,-4 1 0,2-1-71,-8 1 1,1 0-144,12 0 1,2 0 145,8 0 0,-3 1-19,7-1 11,-15 1 1,6 0 0,-6 1-14,-13-1 0,0-1 13,17 1 1,6-1 0,-6 0-281,-15 1 0,0-1 242,17 0 1,9-1 0,-8 0-385,-16 1 1,0 0 387,8 0 0,6-1 1,-3 1-8,0-1 0,0 0-3,2 1 0,5 0 0,-5 0-603,3-1 0,0 1 556,-4 1 0,2-1 1,-1 1 11,-6-1 1,-1 0 0,-2 1 3,11-1 0,1 0 20,-4 0 1,1-1 0,-2 1-30,-2-1 0,0 1 26,1-1 0,3-1 1,-1 1-35,12-1 1,2 0 35,-8 0 0,3-1 1,-4 1 38,9-1 0,-4 0-9,-3 0 1,1 1 39,7-2 1,-4 2 42,2 0-40,-16 0 0,1 1 13,-4 1 0,-3 0 69,14 0-123,-5 0 1,1 1-20,-17 0 0,0-1 6,19 0 0,2 0-43,-18 0 0,1 1 3,15-2 0,1 1-14,-10 0 1,2 1 29,-4-1 1,3 1 0,-2 0-1128,5 0 1,1-1 1149,7 2 0,6-1 0,-7 1-13,-14 0 0,0 0-15,5 0 0,4 0 0,-3 0 20,-2 1 1,-3-1 397,-2 0 1,0 0-382,-1 0 1,-3 1 5,10-1 168,-5-3-297,-25-1 6,-1-2 2537,14-1-3170,-4 1-303,15-1-228,-3 1-6499,-5 3 7701,-9 0 0,-11 2 1,-9 1-1</inkml:trace>
  <inkml:trace contextRef="#ctx0" brushRef="#br0" timeOffset="257924">28422 4946 20772,'1'-33'1748,"-1"7"-1266,-5 21-281,2 2-21,2 1 279,-1-3-274,0 3-124,0-1-94,-1 4 38,-1 3 6,-7 9-22,-4 10 11,-12 25-17,4 2-184,10-19 1,1 2-265,-3 24-1423,10-20 1,1-1-7103,-1 10 8165,4 4 1,1-38 0,0-6-1</inkml:trace>
  <inkml:trace contextRef="#ctx0" brushRef="#br0" timeOffset="258397">27860 5643 22218,'-3'-12'-73,"1"43"-6,5 4-115,-1 2 1,-2-1-131,-1-8-1026,-5 31 247,0-22-623,0 12 366,4-25 297,5-6 0,-2-12 0,2-2 0</inkml:trace>
  <inkml:trace contextRef="#ctx0" brushRef="#br0" timeOffset="259064">27894 5716 17244,'7'-44'1038,"1"-1"0,-2 4 0,2 8-713,2 18 498,0 2-515,-7 9-235,1-1-23,-3 5-84,-1 0 51,3 8-11,0-2-3365,9 20 3382,-5-10-18,11 27-16,-7-16 17,4 14 11,-6-14 27,-2-4 1,-4-7-16,0-6 3441,-2-2-3341,0-5-67,-1-1 5,0 0 1400,0-2-1276,3 0 5,-2-6-118,1 0-78,-1-2 39,0 1 45,0-2-50,1 0-6,3-4-6,0 5 6,6-6 23,11-11-46,-1 5 46,13-11-23,-18 17 5,6-1 1,-11 9-17,3 0-17,1 3 0,-1 5 11,2 6-17,0 7-27,0 7 38,2 5-16,-2 3-17,-3-5-22,-1 5-169,-3 2-128,-2 1-588,0 4-1261,-2-9-5528,4-4 7724,0-7 0,-2-7 0,-2-6 0</inkml:trace>
  <inkml:trace contextRef="#ctx0" brushRef="#br0" timeOffset="259331">28636 5723 13004,'2'-5'5791,"-1"1"-1103,-1 4-4777,16-44 100,-13 43-11,13-25-50,-17 60-74,0 8-4,1-5-640,2 22-95,3-17-604,2 16-1255,0-20-2739,-2-8 5461,-3-11 0,-1-9 0,-1-7 0</inkml:trace>
  <inkml:trace contextRef="#ctx0" brushRef="#br0" timeOffset="259590">28658 5848 16572,'-2'-60'1779,"1"1"0,0 13 0,0 5-977,5-12-203,-1 27-235,3-2-235,2 8-101,2 9-28,1 6 0,20 12-23,0 10-33,21 16 14,-26-12 0,-1 2-42,6 9 0,-1 1-415,8 13 471,-17-20 0,-4 1-107,-6 17 85,-19-9-40,-15 13-145,-22-18-314,-11-6-22,10-10-2832,13-8 0,3-3 3403,-1-1 0,-3-1 0,25-1 0</inkml:trace>
  <inkml:trace contextRef="#ctx0" brushRef="#br0" timeOffset="259907">29330 5460 16202,'0'-4'5511,"0"1"-3601,0 3-1792,-23-31-51,11 32-5,-23-14 16,14 50-22,-4 14-42,11-19 0,2 2-344,-2 3 0,2-1 319,2-6 0,1 1-20,-1 20 0,4 1-87,14 7 20,1-11 0,7-2-137,12-15 0,5-7-450,-3-3 1,3-2-915,21 3 0,4-3 1118,-13-7 1,-2-3 0,-3 1 0,-4-2 0,9-1 0</inkml:trace>
  <inkml:trace contextRef="#ctx0" brushRef="#br0" timeOffset="264910">29897 5484 18453,'-49'-5'864,"1"0"1,1 0 0,8 5-468,17 8-134,6-1 175,10-4 200,8-2-78,6-1-274,8 0-112,9-1-34,8-1-62,7 1-22,4 0-22,4 1-18,-1 4-10,-3 5-6,-5 7-22,-7 8-40,-9 8-50,-10 8 22,-8-5-520,-6 25-180,1-16 193,1-12 1,1 1-1134,5 16-1105,6-4-2380,2-8 5215,-5-8 0,-3-15 0,-6-5 0</inkml:trace>
  <inkml:trace contextRef="#ctx0" brushRef="#br0" timeOffset="265112">29760 5840 20173,'41'-36'-323,"-1"1"0,-10 4 0,0 7-848,2 15 1,-1 5-8661,19-4 8092,-5 2 1,-13 1 0,-23 5 0</inkml:trace>
  <inkml:trace contextRef="#ctx0" brushRef="#br0" timeOffset="265346">30358 5382 15659,'-1'-5'6362,"-1"0"-5728,2 5 1096,-10-66-1316,8 46-344,-4-18 0,2 9-30,4 28-35,13 36 6,6 6-11,-1-5 0,3 3-20,4-1 1,1 0-626,4 5 1,2 0 445,2 3 0,-1 2-336,-2 0 0,-4 2-1134,-7-1 0,-7 0 1669,-9-6 0,-5-3 0,-5 9 0,-8-21 0</inkml:trace>
  <inkml:trace contextRef="#ctx0" brushRef="#br0" timeOffset="268776">30238 6455 20627,'6'-49'961,"-1"0"1,0 4-1,-2 7-423,-3 13-146,0 3-118,0 8-106,0 4-179,0 6-62,0 2 62,2 16 22,2 2 1,3 17-12,-2-9 16,3 18-16,-5-14 12,1 9-18,-3-15 23,0-7 106,-1-9 298,0-3-309,1-14-23,1-5 23,5-24-84,-2 12 90,3-20-29,-6 25-33,0-5 45,-3 12-73,-1 8-45,0 2-179,-1 4-100,0 5-366,-1 11-934,2 11-8235,0 24 8742,2-17 0,0 1 0,0-26 0</inkml:trace>
  <inkml:trace contextRef="#ctx0" brushRef="#br0" timeOffset="269193">29835 6634 8618,'-63'-2'1454,"-1"-1"1,8 1 0,5 0 2029,-4 0-2314,18-2 239,-8 0-754,31 0 349,31 0-874,3 0-35,23-2 361,-11 3 0,4-1-404,5 0 0,5-1 1,-1 1-733,10-1 1,3-1 704,-12 1 0,4 0 1,2 0-1,-4 0 3,3 0 0,-3 1 0,3-1-13,-2 0 1,1 0-1,2 0 1,0 0-651,1 1 1,0-1-1,0 1 1,1-1 652,1 1 0,0 0 0,1 0 1,-1 0-3,0 1 1,0-1 0,-1 1 0,2 0-341,6-1 1,1 1-1,-1-1 1,-5 1 326,-2 0 1,-5 1 0,1-1-274,10 0 1,1-1-1,-7 1 163,-14 0 1,-4 0-344,6 1 0,-3-1-5532,1 0 6470,-19 1 0,-22 2 1,-2 0-1</inkml:trace>
  <inkml:trace contextRef="#ctx0" brushRef="#br0" timeOffset="270043">29516 6803 9856,'-3'-6'7337,"0"1"-5264,3 5 609,0 0-1942,-11-64-471,10 46-9,-4-19 1,4 4-104,6 27-107,2 0-44,-4 4-1,-1 8 1,-1 8-1,1 3-5,-2 17-11,1 10 22,-1 2 12,0 6-23,0-17 5,0-11 7,0 0 72,0-14 156,0-1 68,0-7-179,0-2 28,0-8-23,0-12-38,0-9 4,0-12 24,1 1-18,1 1 0,1 6-21,2 8-51,-2 9-23,0 7-107,-2 7 46,0 14-1,-1-2-173,0 22-481,-3-2-102,0 3-6670,-3 13 6629,3-13 0,1-6 0,1-12 0</inkml:trace>
  <inkml:trace contextRef="#ctx0" brushRef="#br0" timeOffset="271393">29619 7251 8646,'1'-5'5971,"0"1"-3647,-1 4-2077,-26 1-68,4 12-28,-23 6-89,19 7 33,-9 19-73,19-12-16,-2 17 27,17-13 119,12-4 184,9-7 303,9-10 184,4-10-140,5-13-145,3-12-29,-3-9-279,-10 2 336,-3-16-275,-19 10-134,-8-13-56,-16 10-23,-25-3-66,0 10-18,-1 5-56,7 9-89,16 9-308,2 1-807,12 4 207,10 3 1059,18 6 0,-12-4 0,8 2 0</inkml:trace>
  <inkml:trace contextRef="#ctx0" brushRef="#br0" timeOffset="272026">31908 6552 19328,'-5'-43'1056,"0"1"1,1 5 0,0 8-452,1 16-169,1 8-424,0 1-52,0 4 35,-1 5 16,-4 11-5,-1 11-135,-5 29 6,4-12-303,3 1 0,2 2-728,1 14 548,1-24 0,1 0-1570,-1-3 0,1 0 2176,-5 21 0,3-17 0,-1-6 0</inkml:trace>
  <inkml:trace contextRef="#ctx0" brushRef="#br0" timeOffset="272437">31996 7117 22083,'3'-37'185,"-8"14"-140,-19 47-23,4-2 23,-10 24-39,20-23 11,-4 30 5,17-22 0,1 6 130,26-5 44,-2-18 50,19 2-100,-14-14 470,14-17-370,-24 4 454,15-32-521,-27 20 96,1-27-12,-20 9-3559,-7 1 3329,-6 5-94,-19 8-332,9 13-2121,-15 0-7109,18 9 9055,5 3 1,15 2 0,4 0 0</inkml:trace>
  <inkml:trace contextRef="#ctx0" brushRef="#br0" timeOffset="280635">31202 4867 14057,'3'-47'2219,"0"1"1,0-1 0,0 5-1117,-3 8-693,0 2 436,-2 0-471,1 18-179,-2-3-202,3 12-39,-1 4 57,1 11 4,1 8-4,0 5-12,3 15 0,4 11 11,1 2-6,-1-2 7,-1-8-7,-4-10 23,0-4-3330,-1-8 3414,-2-13 145,0-5-55,0-13-163,0-7-33,0-18 5,0 3 11,0-16 74,0 0 3419,0-1-3465,-2 10-61,0 21-73,-2 13 17,1 10 72,-1 8-5,-2 13-5,1 14-1,2 10 17,2-6 0,3-9 1,1-1-23,0 2 8,1-1 0,1 0 3,0-10 22,0 14 18,-4-28 206,-1 0-201,-1-30-34,1 5-3,0-15 1,-1-4-4,1-4 17,2-12 1,1-1 0,-1 3 30,1 0 0,-2 2 42,-4 8 6,-5-7-90,0 31-22,-3 10 0,3 14 11,-2 9-23,3 13-139,4 14-902,16 16 1064,1-19 0,1-2 0,3 7 0,5-1 0</inkml:trace>
  <inkml:trace contextRef="#ctx0" brushRef="#br0" timeOffset="290053">27914 3101 17019,'0'-3'4084,"1"0"-2436,-1 3-1310,16-17-126,-8 26-316,13-3 185,-15 24-159,1 28-172,-5-15 388,0 20 2,-3-15-105,-3-6 130,-2-8 347,-3-9 215,1-11 253,1-7 350,0-10-678,4-12-639,-1-16-70,5-19 52,2 17 1,2-3-326,2-6 0,1-1 270,3-5 1,2 0-97,-3 9 0,2 1 30,7-14 0,0 3 37,9-4 354,-10 19 1,0 3 216,5 5 94,-6 13 95,-7 9 152,3 8-508,-3 7-496,2 13-245,-4 13-74,-4-2 295,-9-2 0,-4 2-205,-9 14 205,2-14 0,-3-1 313,-8 5-35,-18 4 595,16-22 331,-9 5 46,18-17-96,10-5-170,6-4-374,6 0-183,1 0-85,11 3-329,4 0 212,15 3-17,-6-1-55,30 3-8,-8-4 189,-13-2 0,3-1-61,-5-3 0,0-2-36,1-1 0,-1-2-32,-1-3 0,-1-2 0,25-14 0,-19 2 0,-8-7 0,-20 10 0,-1-9 0,-10 15-430,-2-1-970,1 8 116,-1 2 77,3 3 160,-1 2 483,1 8 166,1 1 67,2 15 158,7 14-75,1 3-34,5 12-359,-3-10-135,-3-11-8126,3 6 8856,-6-20 0,1 1 0,-6-13 0</inkml:trace>
  <inkml:trace contextRef="#ctx0" brushRef="#br0" timeOffset="290259">28816 2791 18240,'-3'-3'3164,"2"1"-4187,1 2 30,-29 3-1400,32 11-4525,-13 7 6891,35 6 1,-6-9-1,-6-8 1</inkml:trace>
  <inkml:trace contextRef="#ctx0" brushRef="#br0" timeOffset="291293">29254 2963 12348,'0'-3'5697,"0"0"-1470,0 3-3570,-30-62-537,5 44-2168,-1-15 1,-1 4 2205,-6 28 1511,-20 15-776,17 4 88,-14 13-82,23-7-287,7 9 32,14-14-119,6 5-137,12-11 2887,10-6-3275,8-6 266,6-8 155,1-5 181,-2-4 76,-8 1 96,-10 3 63,-8 5-646,-6 3-191,-2 2 0,-1 7-520,4 28-444,-3-7 122,3 25 403,-5-10 0,-2 2-295,-1 16-18,1-19 1,-1 5 0,-1-2 351,0 6 0,-2-2 36,-1 12 0,-2-1 345,-1-7 0,-2-2 143,0-11 0,-2-3 284,-15 9 116,2-23-1,7-31-575,15-21-297,9-13-28,15-10 1,5-3-196,-8 20 0,1 1 394,1-2 1,1-4 0,2-1-610,5-5 1,2-1-1,-1 2 738,-3 8 1,-1 1 0,2-1-84,7-15 1,3-3-1,-3 6 727,-3 7 1,-1 0-308,-5 5 0,-1-3 0,-3 5 246,4-12-229,-3 4 1,-4 2 270,-7 15-231,1-1-527,-5 15 11,0 7 180,-1 11 292,3 8-726,2 16-29,2 17 63,1 16 231,-4-18 1,0 0 1389,2 20-1385,-4-28 1,0-1-311,0 28 374,-2-15 318,1 13 3,-4-27 124,2-15 5,1-11-158,6-16 635,7-12-181,7-17-112,6-10-38,4 0 82,0 5 72,-4 11 103,-1 11 89,-10 11-92,1 4-174,1 16-575,-3-2 42,12 15-253,-5 0-117,8 8-3474,14 5 3326,-12-13-29,20-1-4,-18-18 869,6-8 139,-9-12 174,-11-15-570,-15 1 0,-2-4-162,-2-2 0,-1-1-77,-1-13 0,-2-1-1140,1 4 1,0 3 1023,-1 8 1,1 2 1094,0-2 0,-1 4-1660,-1 4-106,-1-2 496,0 22 161,0 5 498,-2 9 136,-3 20-224,0 12-153,3-7 1,1 1-59,0 20-74,2-14 0,2 1-351,5 4 1,1 0 1946,-3-8 0,3 1-2583,10 18 1,4-2-813,13-2 1232,-14-20 0,2-2-4998,28 6 5916,-15-19 0,-4-4 1,-14-7-1</inkml:trace>
  <inkml:trace contextRef="#ctx0" brushRef="#br0" timeOffset="291470">30225 2785 25636,'-47'-36'833,"-1"1"1,3 0 0,18 5-1093,32 19 319,27-7 1051,0 10-1988,26 0 0,8 2-2899,-21 3 0,0 1 3862,0-1 1,3 1-1,-6 0 1,14 1-1,-25 0 1</inkml:trace>
  <inkml:trace contextRef="#ctx0" brushRef="#br0" timeOffset="291703">30816 2669 28386,'39'-38'-1860,"4"19"1,1 7 1007,2 14-2223,0 1 1,-2 2-1079,-18 5 3189,5 8 1,-23-10-1,-1-1 1</inkml:trace>
  <inkml:trace contextRef="#ctx0" brushRef="#br0" timeOffset="291843">30770 2862 32767,'49'-12'-171,"0"0"1,9-2-1,-3 2 237,-21 6 1,-4 0-1,11-1 1,-26 4-1</inkml:trace>
  <inkml:trace contextRef="#ctx0" brushRef="#br0" timeOffset="295193">31722 2548 8450,'5'-5'4660,"-2"1"-3086,-3 4 1242,0 0-2305,14-3-21,-10 5-38,10-1-117,-14 7 17,-2 3 29,-2 1-56,-5 0-73,-4 1-55,-1-2 38,0-1 73,1-4 45,2-2-163,3-3 360,-5-5-231,4-5-8,-5-8 97,5-8-138,2-5-161,4 3 173,3-11-92,8 12 49,1-4-15,3 14 71,4 9 76,-1 6-3271,8 9 3298,-5 1-118,16 28-204,-10-1-172,5 10-50,-11 8-72,-18-21 1,-4 1-214,-4 22-180,-21-6 0,-9-3 605,4-18 0,-4-2 54,3-1 0,-4 1 1,0-2 64,-11 2 1,1-3 171,6-5 1,2-4 390,-14 2 78,28-25-366,34-16 2641,24-14-2942,-4 17 1,3 2 15,13 0 0,1 3-1042,-13 5 0,0 3 978,13 1 1,-2 6-150,13 15 642,0 1-1170,-20 2 0,-1 5-1816,-5 0 0,-2 1 2419,4 4 0,-2-1 0,6 10 0,-16-15 1</inkml:trace>
  <inkml:trace contextRef="#ctx0" brushRef="#br0" timeOffset="303260">19639 708 8013,'-9'0'6385,"1"0"-4900,8 0-528,0 0-587,-59 0-331,44 0 146,-41-1 67,69-3-174,20-4-72,21-3-23,-17 3 0,1 2-175,-6 0 1,1 1 163,19-1 0,-1 1-107,9 2 62,-21 2 1,-5 3 111,-9 8 79,-54 22-102,-4-7-251,-10 0 1,-3-1 273,-9 2 17,18-9 0,-4 2 0,2-1-11,2 1 0,2-1-65,-6 1 1,5-1 13,1 9 146,36-17-5,14-3 284,18-6-402,19-9-14,-19 2 0,0-2 2,4-2 1,0-1-143,0-2 0,-1-1 201,-2-1 1,-3-3 19,-5-1 0,-3-3 50,5-27 471,-15 7-448,-18 8 0,-5 0 51,-12-9-99,5 13 0,-3 2 165,-18-5 314,-2 7-336,15 12 241,-1 2-157,18 8-207,1 1-185,4 2 348,3 2-264,0 7 0,9 6-5,11 11-18,21 5-53,-12-13 1,4-1-591,5 2 1,3 0 460,1 1 1,0 0-157,-2 1 0,-3 0-166,-6 1 1,-6 3-2448,-8 35 593,-21-15 2279,-23-5 1,-4-4-1,7-12 1,-16 13-1</inkml:trace>
  <inkml:trace contextRef="#ctx0" brushRef="#br0" timeOffset="305727">21396 598 32767,'-10'-48'-5038,"2"25"2126,7 61 2887,-2 22-66,1-23 1,1 1-200,-2 4 0,0 2 1153,1 10 1,1-2-1809,-1-15 1,0-1-3396,2 11 0,2-4 4336,3-4 1,-2-7 0,2-17 0</inkml:trace>
  <inkml:trace contextRef="#ctx0" brushRef="#br0" timeOffset="305962">22093 599 22720,'-7'42'-315,"-1"0"1,1-8-1,1-1-347,7 5 1,1-1-187,2 8-1076,4 9 0,1 1-6583,2 4 7628,-3-18 1,0-3 0,-3-13 0,-5-19 0</inkml:trace>
  <inkml:trace contextRef="#ctx0" brushRef="#br0" timeOffset="306160">21950 971 18694,'29'-45'-532,"-1"1"0,5 13 0,4 3 0,-2 9-1871,27 11 1030,-3 2 1,2 1 1372,-20 4 0,-3 0 0,17-1 0,-10 2 0</inkml:trace>
  <inkml:trace contextRef="#ctx0" brushRef="#br0" timeOffset="306734">22890 671 10972,'-7'-5'4224,"1"1"-2042,6 4 721,0 0-2928,-11-16 68,11 15 1,-5-8-12,18 25-73,-3-3 76,2 6 66,-9-8 78,0 1 56,-7-3 185,-8-3-190,-4-9-45,-5-8-101,7-3 11,1-8 354,2-24-265,6 12-55,2-20-101,10 25-28,5 8-11,8 6-28,3 7 28,4 7-23,3 12 23,-1 12-12,-2 14-3458,-7 13 3442,-9-3-1112,-15-4 0,-6 0 1139,-6 7-138,-2-13 0,-6 6 0,-2-4 155,-3-1 1,-3-4 0,-5 9 0,-1-1 36,1-10 0,0-6 188,-17-2 33,8-6 1956,14-23-2179,23-6 3097,30-33-3137,-7 22 0,12-3 0,2 3-22,-1 10 843,29-4-1029,-12 13-30,-13 3 0,2 1-166,4 2 1,2 1-347,5 1 0,-1 1-139,-7 0 1,2-1 888,6 2 0,5 0 0,-8-1 0,4 1 0,-4-1 0,1 0 0</inkml:trace>
  <inkml:trace contextRef="#ctx0" brushRef="#br0" timeOffset="307311">23584 737 21024,'28'-32'-23,"0"0"1,0 0 0,13-12 0,1 11-74,-6 24 1,0 8-604,21-4 290,5 5-222,-21 8 329,-11 3 237,-34 16 37,-15-8 28,-9-1 0,-4 0-628,-25 8 664,20-8 0,-1 1 45,1-3 1,2 1 24,-16 8 135,-2 0-224,33-14 251,-5 4-100,22-9 224,10 0-157,16-4-202,19 0-19,-7-5 0,2-2-14,16-1-3,-22 1 1,1-3 63,20-12 659,-22 4-656,-4-5 1,-4-3-26,-11-1 70,-6-8 0,-5-1 82,-14-11-79,4 13 0,-3 1 17,-9-6 481,-10-4-32,14 21-91,-2-6-263,14 14-163,5 6-49,11 3-1,5 10-11,5 1 0,19 29-28,-9 0-228,-9-7 1,-2 2 177,3 14-29,-10 3-442,-19-6 0,-6 1-120,1-12 0,-4 0-1249,-7 20 0,-5 0 1918,2-15 0,0-5 0,-3 4 0,5-6 0</inkml:trace>
  <inkml:trace contextRef="#ctx0" brushRef="#br0" timeOffset="307877">24455 612 17888,'-2'-3'3445,"0"0"-3097,-3-60-295,11 33-6,-4-10 1,4 2 27,17 13-108,-2 8 98,10 4-483,4 6 380,4 3 36,10 10 7,-5 11-16,4 12-11,-10-1-60,-11-3 1,-4 2 14,-1 14 67,3 16 34,-33-10 44,-24 0-50,2-16 51,-18 1 38,18-20 57,-3-2 33,6-8-27,5-8-23,6-7-51,5-5-22,5-7 6,4-1 44,10-7-95,0 11 57,16-2-29,4 14-22,13 1-51,9 6-50,3 9 28,3 7 6,-1 11-6,-5 7-28,-13 5 28,-18 1 22,-27 0-61,-22-2-96,-20-4 1,5-10-340,10-9 1,0-2-2009,-13 1 2510,13-5 0,2-1 0,4-1 0,7-3 0</inkml:trace>
  <inkml:trace contextRef="#ctx0" brushRef="#br0" timeOffset="308217">24673 1276 22018,'32'-2'-3099,"-9"1"996,19-1 1,7 0 1639,1 1 0,-2 0 1,-15 0-1,0 0 1,0 1-1,0-1 1</inkml:trace>
  <inkml:trace contextRef="#ctx0" brushRef="#br0" timeOffset="308435">24919 1478 19046,'-41'3'2314,"0"1"0,0 0 0,17-3-1621,31-3-37,11-4-301,20-4-173,22-4-359,-10 5 1,0 0-133,-14 3 0,2 0 70,3 1 1,5-1 0,-7 2-1534,12-1 928,-12 2 0,-1 0 696,11 1 1,-26 1-1,6 0 1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971A-ADAC-B1F8-63AF-E3247ABAC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58996-E0A9-AD3A-5084-7C9CF06CD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7D4C7-D7AC-32A9-89C0-E88F80AC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92ABD-68AA-F22B-F9FE-D84A35B9C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EA561-A26D-407F-360B-67AA2B56A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01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DF05-F1E8-0DAA-1AC5-C46978B6F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5A0553-641F-EFF7-2F8B-53B980DB4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CF0C5-8027-9267-DB42-24040D49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B1751-701A-903E-1B89-DD439EC5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F09E3-2447-AE3C-68EA-0EF7B983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75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1A6645-20FB-D5FE-4C41-FFA0B04A0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CC13EC-68C4-E5DF-B63A-01268D188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38CF1-6D31-FEBD-DBBA-C8DAC8B64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A0113-5F5F-FFA1-42BB-B1B221E9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65BAC-B84A-78DD-A451-1A2B204D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56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BE062-5C2F-718E-1B56-39F06DAB6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76AEF-BAD3-D866-DCB1-6EAB983CB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BD781-34C5-2C68-6AC3-4DE73B7E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9DC1F-F5B9-9AFA-C23B-0D0CF2BEF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16367-B289-4D76-27EB-A09CFBF33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27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26A5-5794-75BB-A01F-443321156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7C18C-C50E-3890-DA60-9BE7FD7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25B05-4637-6BD5-7298-18D1EBC65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B9FC3-A45D-C673-A4CA-3F68CA649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F3FD0-D269-7061-1460-B2015EA3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4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80632-4F8A-AA84-8BB1-301EB6DA6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6847B-E6D3-5274-183D-200AE434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B2AA2-CD08-7B2C-6EFF-633E199A3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28E6C-60DA-9B8B-211C-ABCC0171E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6D1F3-9EDA-5AD9-33B9-2B4BD56D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E41FA-5764-5BC4-2724-772A9FC16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99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5507C-8F82-2C2C-B5C4-97C58883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AFB75-1882-927E-802A-298F2BED7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5EA8B-587A-6165-C5EB-33009818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ED833-B105-A0AB-F2C5-FCDE6AC38A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1AB0F5-3972-830C-2D04-6A9DDBF08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83BD6C-7897-A28E-FDC5-A896301F1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48831-5C33-1F16-0035-FF0330235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2A88E2-1F41-B822-F692-3DE610FF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88469-B74E-9E6E-A927-9D046EA1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C631D2-2319-31C0-8DA9-86ECB024C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7D919B-90D3-6517-67AD-659A6D87A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452EE6-2D94-11C3-4109-8616FF75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80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2A4018-3B9E-4185-8DA9-26C805375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93C6CE-5CAA-1963-A9DF-A3F8CDEEB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10CE0-D4A3-A1B3-CD40-F21AF1B70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5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4BD12-DB57-9FAB-FEC4-66D5B7DB2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34051-C3BE-193A-4FB0-AC0933C1D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34579-DFE1-019B-8364-98033FC94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2828F-DDB3-608E-6435-9E0678735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7C3E0-B4DB-075E-5076-45766CC2F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F56F3E-C6EC-EB20-F608-EF6F44CF5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253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A8B59-8CF6-6F72-CA1E-BC5EA6B4B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1A1F8-9B41-131D-6B0F-2D48C21A2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16820-BA5C-617C-CD2F-E02628EA0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E2B97A-5519-E3DE-34BA-BBABC490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D36F1-4396-BB54-FA18-BEBE0475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6EEB5-B008-86F1-6F68-871B528F6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7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78C865-A723-64EE-8C1B-49D815BC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250D3-1394-F856-5374-38CB763FE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2788-6C28-C983-1FA3-B3605E711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13D641-E7E1-854B-9B6C-110998CCCCBC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1E88D-CFDE-F4A6-235B-29738F3CBF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9AF3E-2619-5CFF-0866-0C368D02EE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CF817F-E534-9849-9142-CA38D4EA9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7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18BA5E-2DAF-647C-9450-6761CE935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27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8748367-77F1-2FDE-B861-21A360C07D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B4DBECE-AC45-6996-A839-A543AEE56A70}"/>
                  </a:ext>
                </a:extLst>
              </p14:cNvPr>
              <p14:cNvContentPartPr/>
              <p14:nvPr/>
            </p14:nvContentPartPr>
            <p14:xfrm>
              <a:off x="291600" y="438120"/>
              <a:ext cx="9255960" cy="6201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B4DBECE-AC45-6996-A839-A543AEE56A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2240" y="428760"/>
                <a:ext cx="9274680" cy="621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394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4F58B2-255D-DCDE-A516-354B847DC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D643CC-F9E5-FBE4-77E9-137B8A18E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2902BE1-668A-FB7C-A999-6B38AF6D40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AD3216C-C02E-9806-F865-EB9AB240555F}"/>
                  </a:ext>
                </a:extLst>
              </p14:cNvPr>
              <p14:cNvContentPartPr/>
              <p14:nvPr/>
            </p14:nvContentPartPr>
            <p14:xfrm>
              <a:off x="181800" y="356400"/>
              <a:ext cx="8400600" cy="5791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AD3216C-C02E-9806-F865-EB9AB240555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440" y="347040"/>
                <a:ext cx="8419320" cy="581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4929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800CE3-4D17-214D-64E8-7C4348921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FF8BEA5-6967-4CC9-61CF-E866296CB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2FA0011-6D69-DE9E-2625-3892F1ED4A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1805CD0-EEE2-F910-0C6C-D08C75FFE369}"/>
                  </a:ext>
                </a:extLst>
              </p14:cNvPr>
              <p14:cNvContentPartPr/>
              <p14:nvPr/>
            </p14:nvContentPartPr>
            <p14:xfrm>
              <a:off x="869040" y="132840"/>
              <a:ext cx="10713240" cy="3573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1805CD0-EEE2-F910-0C6C-D08C75FFE3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9680" y="123480"/>
                <a:ext cx="10731960" cy="359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484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2025-12-15T15:28:45Z</dcterms:created>
  <dcterms:modified xsi:type="dcterms:W3CDTF">2025-12-16T06:06:23Z</dcterms:modified>
</cp:coreProperties>
</file>

<file path=docProps/thumbnail.jpeg>
</file>